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5" Type="http://schemas.openxmlformats.org/officeDocument/2006/relationships/custom-properties" Target="docProps/custom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3672" r:id="rId4"/>
  </p:sldMasterIdLst>
  <p:notesMasterIdLst>
    <p:notesMasterId r:id="rId17"/>
  </p:notesMasterIdLst>
  <p:sldIdLst>
    <p:sldId id="274" r:id="rId5"/>
    <p:sldId id="280" r:id="rId6"/>
    <p:sldId id="262" r:id="rId7"/>
    <p:sldId id="282" r:id="rId8"/>
    <p:sldId id="283" r:id="rId9"/>
    <p:sldId id="281" r:id="rId10"/>
    <p:sldId id="284" r:id="rId11"/>
    <p:sldId id="278" r:id="rId12"/>
    <p:sldId id="277" r:id="rId13"/>
    <p:sldId id="279" r:id="rId14"/>
    <p:sldId id="257" r:id="rId15"/>
    <p:sldId id="285" r:id="rId1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FAB900"/>
    <a:srgbClr val="000000"/>
    <a:srgbClr val="59595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37CE84F3-28C3-443E-9E96-99CF82512B78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37CE84F3-28C3-443E-9E96-99CF82512B78}" styleName="Dark Style 1 - Accent 2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wholeTbl>
    <a:band1H>
      <a:tcStyle>
        <a:tcBdr/>
        <a:fill>
          <a:solidFill>
            <a:schemeClr val="accent2">
              <a:shade val="60000"/>
            </a:schemeClr>
          </a:solidFill>
        </a:fill>
      </a:tcStyle>
    </a:band1H>
    <a:band1V>
      <a:tcStyle>
        <a:tcBdr/>
        <a:fill>
          <a:solidFill>
            <a:schemeClr val="accent2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2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2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2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80" autoAdjust="0"/>
    <p:restoredTop sz="89342" autoAdjust="0"/>
  </p:normalViewPr>
  <p:slideViewPr>
    <p:cSldViewPr snapToGrid="0">
      <p:cViewPr>
        <p:scale>
          <a:sx n="100" d="100"/>
          <a:sy n="100" d="100"/>
        </p:scale>
        <p:origin x="496" y="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5.xml"/><Relationship Id="rId20" Type="http://schemas.openxmlformats.org/officeDocument/2006/relationships/theme" Target="theme/theme1.xml"/><Relationship Id="rId21" Type="http://schemas.openxmlformats.org/officeDocument/2006/relationships/tableStyles" Target="tableStyles.xml"/><Relationship Id="rId10" Type="http://schemas.openxmlformats.org/officeDocument/2006/relationships/slide" Target="slides/slide6.xml"/><Relationship Id="rId11" Type="http://schemas.openxmlformats.org/officeDocument/2006/relationships/slide" Target="slides/slide7.xml"/><Relationship Id="rId12" Type="http://schemas.openxmlformats.org/officeDocument/2006/relationships/slide" Target="slides/slide8.xml"/><Relationship Id="rId13" Type="http://schemas.openxmlformats.org/officeDocument/2006/relationships/slide" Target="slides/slide9.xml"/><Relationship Id="rId14" Type="http://schemas.openxmlformats.org/officeDocument/2006/relationships/slide" Target="slides/slide10.xml"/><Relationship Id="rId15" Type="http://schemas.openxmlformats.org/officeDocument/2006/relationships/slide" Target="slides/slide11.xml"/><Relationship Id="rId16" Type="http://schemas.openxmlformats.org/officeDocument/2006/relationships/slide" Target="slides/slide12.xml"/><Relationship Id="rId17" Type="http://schemas.openxmlformats.org/officeDocument/2006/relationships/notesMaster" Target="notesMasters/notesMaster1.xml"/><Relationship Id="rId18" Type="http://schemas.openxmlformats.org/officeDocument/2006/relationships/presProps" Target="presProps.xml"/><Relationship Id="rId19" Type="http://schemas.openxmlformats.org/officeDocument/2006/relationships/viewProps" Target="viewProps.xml"/><Relationship Id="rId1" Type="http://schemas.openxmlformats.org/officeDocument/2006/relationships/customXml" Target="../customXml/item1.xml"/><Relationship Id="rId2" Type="http://schemas.openxmlformats.org/officeDocument/2006/relationships/customXml" Target="../customXml/item2.xml"/><Relationship Id="rId3" Type="http://schemas.openxmlformats.org/officeDocument/2006/relationships/customXml" Target="../customXml/item3.xml"/><Relationship Id="rId4" Type="http://schemas.openxmlformats.org/officeDocument/2006/relationships/slideMaster" Target="slideMasters/slideMaster1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jpeg>
</file>

<file path=ppt/media/image10.jpeg>
</file>

<file path=ppt/media/image11.png>
</file>

<file path=ppt/media/image12.jpeg>
</file>

<file path=ppt/media/image13.jpeg>
</file>

<file path=ppt/media/image14.jpg>
</file>

<file path=ppt/media/image15.jpeg>
</file>

<file path=ppt/media/image16.jpeg>
</file>

<file path=ppt/media/image17.jpg>
</file>

<file path=ppt/media/image18.png>
</file>

<file path=ppt/media/image2.png>
</file>

<file path=ppt/media/image3.jpg>
</file>

<file path=ppt/media/image4.jpg>
</file>

<file path=ppt/media/image5.jpg>
</file>

<file path=ppt/media/image6.jpe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02E9404-0252-4823-AD24-A092A5EE9433}" type="datetimeFigureOut">
              <a:rPr lang="en-US" smtClean="0"/>
              <a:t>1/27/19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5F972E0-5198-46C6-8EFE-44A646AD96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569142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 template for students to design a field trip to a location for other students to view. Includes directions to the student of what to include on each slide and what content should be considered. 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5F972E0-5198-46C6-8EFE-44A646AD96EF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434564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In the light of Tourism growing faster then ever, every single tourist desires for a meaningful and relaxing trips after a long period of hardworking and studying. </a:t>
            </a:r>
          </a:p>
          <a:p>
            <a:pPr marL="0" indent="0">
              <a:buNone/>
            </a:pPr>
            <a:r>
              <a:rPr lang="en-US" dirty="0" smtClean="0"/>
              <a:t>To have a meaningful trips, 99% will choose either to hire a tour guide or conduct an extensive research for the place they are visiting. </a:t>
            </a:r>
          </a:p>
          <a:p>
            <a:pPr marL="0" indent="0">
              <a:buNone/>
            </a:pPr>
            <a:r>
              <a:rPr lang="en-US" dirty="0" smtClean="0"/>
              <a:t>Quality of tour guides varies and hugely depends on the experience which is hard to measure</a:t>
            </a:r>
          </a:p>
          <a:p>
            <a:pPr marL="0" indent="0">
              <a:buNone/>
            </a:pPr>
            <a:r>
              <a:rPr lang="en-US" dirty="0" smtClean="0"/>
              <a:t>After being aware of it, we targets to develop an mobile application to release millions of tourists from extensive pre-hand research and extra cost for hire a tour guide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5F972E0-5198-46C6-8EFE-44A646AD96EF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830333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For example, Astoria</a:t>
            </a:r>
            <a:r>
              <a:rPr lang="en-US" baseline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Oregon is a town on the Oregon coast well know for its starring role in the movie “The Goonies”.  Today, we will take a trip from our school to Astoria through miles and time…</a:t>
            </a:r>
            <a:endParaRPr lang="en-US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5F972E0-5198-46C6-8EFE-44A646AD96EF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6667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38386F08-408F-4BD2-A5F9-1FF72E18D3C3}" type="datetimeFigureOut">
              <a:rPr lang="en-US" smtClean="0"/>
              <a:pPr/>
              <a:t>1/27/19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ZA" dirty="0"/>
              <a:t>Add a footer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42F0A33C-B6D6-454E-A4EA-5198AC78DEE3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7" name="Text Placeholder 16">
            <a:extLst>
              <a:ext uri="{FF2B5EF4-FFF2-40B4-BE49-F238E27FC236}">
                <a16:creationId xmlns:a16="http://schemas.microsoft.com/office/drawing/2014/main" xmlns="" id="{B941F392-55E3-4875-A0A8-7C2B611343C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0165359" y="599983"/>
            <a:ext cx="638175" cy="539750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 sz="2800">
                <a:solidFill>
                  <a:schemeClr val="bg1"/>
                </a:solidFill>
              </a:defRPr>
            </a:lvl1pPr>
            <a:lvl2pPr marL="228600" indent="0" algn="ctr">
              <a:buNone/>
              <a:defRPr sz="2800">
                <a:solidFill>
                  <a:schemeClr val="bg1"/>
                </a:solidFill>
              </a:defRPr>
            </a:lvl2pPr>
            <a:lvl3pPr marL="457200" indent="0" algn="ctr">
              <a:buNone/>
              <a:defRPr sz="2800">
                <a:solidFill>
                  <a:schemeClr val="bg1"/>
                </a:solidFill>
              </a:defRPr>
            </a:lvl3pPr>
            <a:lvl4pPr marL="685800" indent="0" algn="ctr">
              <a:buNone/>
              <a:defRPr sz="2800">
                <a:solidFill>
                  <a:schemeClr val="bg1"/>
                </a:solidFill>
              </a:defRPr>
            </a:lvl4pPr>
            <a:lvl5pPr marL="914400" indent="0" algn="ctr">
              <a:buNone/>
              <a:defRPr sz="28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8" name="Text Placeholder 16">
            <a:extLst>
              <a:ext uri="{FF2B5EF4-FFF2-40B4-BE49-F238E27FC236}">
                <a16:creationId xmlns:a16="http://schemas.microsoft.com/office/drawing/2014/main" xmlns="" id="{792D370F-01D2-4F21-BE9F-9951674A658E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0805594" y="1242501"/>
            <a:ext cx="638175" cy="539750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 sz="2800">
                <a:solidFill>
                  <a:schemeClr val="bg1"/>
                </a:solidFill>
              </a:defRPr>
            </a:lvl1pPr>
            <a:lvl2pPr marL="228600" indent="0" algn="ctr">
              <a:buNone/>
              <a:defRPr sz="2800">
                <a:solidFill>
                  <a:schemeClr val="bg1"/>
                </a:solidFill>
              </a:defRPr>
            </a:lvl2pPr>
            <a:lvl3pPr marL="457200" indent="0" algn="ctr">
              <a:buNone/>
              <a:defRPr sz="2800">
                <a:solidFill>
                  <a:schemeClr val="bg1"/>
                </a:solidFill>
              </a:defRPr>
            </a:lvl3pPr>
            <a:lvl4pPr marL="685800" indent="0" algn="ctr">
              <a:buNone/>
              <a:defRPr sz="2800">
                <a:solidFill>
                  <a:schemeClr val="bg1"/>
                </a:solidFill>
              </a:defRPr>
            </a:lvl4pPr>
            <a:lvl5pPr marL="914400" indent="0" algn="ctr">
              <a:buNone/>
              <a:defRPr sz="28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19" name="Text Placeholder 16">
            <a:extLst>
              <a:ext uri="{FF2B5EF4-FFF2-40B4-BE49-F238E27FC236}">
                <a16:creationId xmlns:a16="http://schemas.microsoft.com/office/drawing/2014/main" xmlns="" id="{F0D26AC6-BA38-4193-A559-922728758354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10165359" y="1885019"/>
            <a:ext cx="638175" cy="539750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 sz="2800">
                <a:solidFill>
                  <a:schemeClr val="bg1"/>
                </a:solidFill>
              </a:defRPr>
            </a:lvl1pPr>
            <a:lvl2pPr marL="228600" indent="0" algn="ctr">
              <a:buNone/>
              <a:defRPr sz="2800"/>
            </a:lvl2pPr>
            <a:lvl3pPr marL="457200" indent="0" algn="ctr">
              <a:buNone/>
              <a:defRPr sz="2800"/>
            </a:lvl3pPr>
            <a:lvl4pPr marL="685800" indent="0" algn="ctr">
              <a:buNone/>
              <a:defRPr sz="2800"/>
            </a:lvl4pPr>
            <a:lvl5pPr marL="914400" indent="0" algn="ctr">
              <a:buNone/>
              <a:defRPr sz="2800"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0" name="Text Placeholder 16">
            <a:extLst>
              <a:ext uri="{FF2B5EF4-FFF2-40B4-BE49-F238E27FC236}">
                <a16:creationId xmlns:a16="http://schemas.microsoft.com/office/drawing/2014/main" xmlns="" id="{E8BC1B5E-B477-4CD0-996D-5614FE4B3FE9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9527184" y="1238157"/>
            <a:ext cx="638175" cy="539750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 sz="2800">
                <a:solidFill>
                  <a:schemeClr val="bg1"/>
                </a:solidFill>
              </a:defRPr>
            </a:lvl1pPr>
            <a:lvl2pPr marL="228600" indent="0" algn="ctr">
              <a:buNone/>
              <a:defRPr sz="2800"/>
            </a:lvl2pPr>
            <a:lvl3pPr marL="457200" indent="0" algn="ctr">
              <a:buNone/>
              <a:defRPr sz="2800"/>
            </a:lvl3pPr>
            <a:lvl4pPr marL="685800" indent="0" algn="ctr">
              <a:buNone/>
              <a:defRPr sz="2800"/>
            </a:lvl4pPr>
            <a:lvl5pPr marL="914400" indent="0" algn="ctr">
              <a:buNone/>
              <a:defRPr sz="2800"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 bwMode="blackWhite">
          <a:xfrm>
            <a:off x="4311650" y="1512376"/>
            <a:ext cx="3568700" cy="1809943"/>
          </a:xfrm>
          <a:noFill/>
          <a:ln w="38100">
            <a:noFill/>
          </a:ln>
        </p:spPr>
        <p:txBody>
          <a:bodyPr lIns="274320" rIns="274320" anchor="ctr" anchorCtr="0">
            <a:normAutofit/>
          </a:bodyPr>
          <a:lstStyle>
            <a:lvl1pPr algn="ctr">
              <a:defRPr sz="3800" cap="none" baseline="0">
                <a:solidFill>
                  <a:schemeClr val="tx1"/>
                </a:solidFill>
                <a:latin typeface="+mj-lt"/>
                <a:ea typeface="Verdana" panose="020B060403050404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311650" y="3322319"/>
            <a:ext cx="3568700" cy="2023304"/>
          </a:xfrm>
          <a:noFill/>
        </p:spPr>
        <p:txBody>
          <a:bodyPr anchor="ctr" anchorCtr="0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530274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 bwMode="blackWhite">
          <a:xfrm>
            <a:off x="1600200" y="2386744"/>
            <a:ext cx="8991600" cy="1645920"/>
          </a:xfrm>
          <a:noFill/>
          <a:ln w="38100">
            <a:solidFill>
              <a:srgbClr val="FFFFFF"/>
            </a:solidFill>
          </a:ln>
        </p:spPr>
        <p:txBody>
          <a:bodyPr lIns="274320" rIns="274320" anchor="ctr" anchorCtr="1">
            <a:normAutofit/>
          </a:bodyPr>
          <a:lstStyle>
            <a:lvl1pPr algn="ctr">
              <a:defRPr sz="2400">
                <a:solidFill>
                  <a:srgbClr val="262626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5194" y="4352544"/>
            <a:ext cx="6801612" cy="1239894"/>
          </a:xfrm>
          <a:noFill/>
        </p:spPr>
        <p:txBody>
          <a:bodyPr>
            <a:normAutofit/>
          </a:bodyPr>
          <a:lstStyle>
            <a:lvl1pPr marL="0" indent="0" algn="ctr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386F08-408F-4BD2-A5F9-1FF72E18D3C3}" type="datetimeFigureOut">
              <a:rPr lang="en-US" smtClean="0"/>
              <a:t>1/27/19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ZA" dirty="0"/>
              <a:t>Add a footer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F0A33C-B6D6-454E-A4EA-5198AC78DE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73742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ection Header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xmlns="" id="{C268440A-E3ED-426B-A1F8-1D7557F9584D}"/>
              </a:ext>
            </a:extLst>
          </p:cNvPr>
          <p:cNvSpPr/>
          <p:nvPr userDrawn="1"/>
        </p:nvSpPr>
        <p:spPr>
          <a:xfrm>
            <a:off x="0" y="3648173"/>
            <a:ext cx="12192000" cy="3209827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 bwMode="blackWhite">
          <a:xfrm>
            <a:off x="1600200" y="1887121"/>
            <a:ext cx="8991600" cy="1645920"/>
          </a:xfrm>
          <a:noFill/>
          <a:ln w="38100">
            <a:solidFill>
              <a:srgbClr val="FFFFFF"/>
            </a:solidFill>
          </a:ln>
        </p:spPr>
        <p:txBody>
          <a:bodyPr lIns="274320" rIns="274320" anchor="ctr" anchorCtr="1">
            <a:normAutofit/>
          </a:bodyPr>
          <a:lstStyle>
            <a:lvl1pPr algn="ctr"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5194" y="4352544"/>
            <a:ext cx="6801612" cy="1239894"/>
          </a:xfrm>
          <a:noFill/>
        </p:spPr>
        <p:txBody>
          <a:bodyPr>
            <a:normAutofit/>
          </a:bodyPr>
          <a:lstStyle>
            <a:lvl1pPr marL="0" indent="0" algn="ctr">
              <a:buNone/>
              <a:defRPr sz="18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38386F08-408F-4BD2-A5F9-1FF72E18D3C3}" type="datetimeFigureOut">
              <a:rPr lang="en-US" smtClean="0"/>
              <a:pPr/>
              <a:t>1/27/19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ZA"/>
              <a:t>Add a footer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F0A33C-B6D6-454E-A4EA-5198AC78DE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963451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 bwMode="gray">
          <a:noFill/>
          <a:ln>
            <a:solidFill>
              <a:schemeClr val="accent2"/>
            </a:solidFill>
          </a:ln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386F08-408F-4BD2-A5F9-1FF72E18D3C3}" type="datetimeFigureOut">
              <a:rPr lang="en-US" smtClean="0"/>
              <a:t>1/27/19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ZA" dirty="0"/>
              <a:t>Add a footer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F0A33C-B6D6-454E-A4EA-5198AC78DEE3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xmlns="" id="{C0B668FB-6A04-4C02-A197-0044D616A95A}"/>
              </a:ext>
            </a:extLst>
          </p:cNvPr>
          <p:cNvSpPr/>
          <p:nvPr userDrawn="1"/>
        </p:nvSpPr>
        <p:spPr>
          <a:xfrm>
            <a:off x="-15240" y="-1"/>
            <a:ext cx="365760" cy="6876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864307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 bwMode="gray">
          <a:noFill/>
          <a:ln>
            <a:noFill/>
          </a:ln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81912" y="2638044"/>
            <a:ext cx="4271771" cy="310198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38315" y="2638044"/>
            <a:ext cx="4270247" cy="310198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386F08-408F-4BD2-A5F9-1FF72E18D3C3}" type="datetimeFigureOut">
              <a:rPr lang="en-US" smtClean="0"/>
              <a:t>1/27/19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ZA" dirty="0"/>
              <a:t>Add a footer</a:t>
            </a:r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F0A33C-B6D6-454E-A4EA-5198AC78DEE3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xmlns="" id="{E972FC25-236C-4A4E-83A6-4EBE36B8339C}"/>
              </a:ext>
            </a:extLst>
          </p:cNvPr>
          <p:cNvSpPr/>
          <p:nvPr userDrawn="1"/>
        </p:nvSpPr>
        <p:spPr>
          <a:xfrm>
            <a:off x="-15240" y="-1"/>
            <a:ext cx="365760" cy="6876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552291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1583436" y="2313433"/>
            <a:ext cx="4270248" cy="704087"/>
          </a:xfrm>
        </p:spPr>
        <p:txBody>
          <a:bodyPr vert="horz" lIns="91440" tIns="45720" rIns="91440" bIns="45720" rtlCol="0" anchor="b">
            <a:normAutofit/>
          </a:bodyPr>
          <a:lstStyle>
            <a:lvl1pPr marL="0" indent="0">
              <a:buNone/>
              <a:defRPr lang="en-US" sz="2400" b="1" dirty="0">
                <a:solidFill>
                  <a:schemeClr val="bg1"/>
                </a:solidFill>
              </a:defRPr>
            </a:lvl1pPr>
          </a:lstStyle>
          <a:p>
            <a:pPr marL="228600" lvl="0" indent="-228600"/>
            <a:r>
              <a:rPr lang="en-US" dirty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83436" y="3143250"/>
            <a:ext cx="4270248" cy="2596776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38316" y="3143250"/>
            <a:ext cx="4253484" cy="2596776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>
                    <a:alpha val="70000"/>
                  </a:schemeClr>
                </a:solidFill>
              </a:defRPr>
            </a:lvl1pPr>
          </a:lstStyle>
          <a:p>
            <a:fld id="{38386F08-408F-4BD2-A5F9-1FF72E18D3C3}" type="datetimeFigureOut">
              <a:rPr lang="en-US" smtClean="0"/>
              <a:pPr/>
              <a:t>1/27/19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>
                    <a:alpha val="70000"/>
                  </a:schemeClr>
                </a:solidFill>
              </a:defRPr>
            </a:lvl1pPr>
          </a:lstStyle>
          <a:p>
            <a:r>
              <a:rPr lang="en-ZA"/>
              <a:t>Add a footer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F0A33C-B6D6-454E-A4EA-5198AC78DEE3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Title 9"/>
          <p:cNvSpPr>
            <a:spLocks noGrp="1"/>
          </p:cNvSpPr>
          <p:nvPr>
            <p:ph type="title" hasCustomPrompt="1"/>
          </p:nvPr>
        </p:nvSpPr>
        <p:spPr bwMode="gray">
          <a:noFill/>
          <a:ln>
            <a:solidFill>
              <a:schemeClr val="bg1"/>
            </a:solidFill>
          </a:ln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12" name="Text Placeholder 4">
            <a:extLst>
              <a:ext uri="{FF2B5EF4-FFF2-40B4-BE49-F238E27FC236}">
                <a16:creationId xmlns:a16="http://schemas.microsoft.com/office/drawing/2014/main" xmlns="" id="{7CC6D812-2BC4-484A-A3B0-D751943CAC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04927" y="2313433"/>
            <a:ext cx="4270248" cy="704088"/>
          </a:xfrm>
        </p:spPr>
        <p:txBody>
          <a:bodyPr anchor="b"/>
          <a:lstStyle>
            <a:lvl1pPr marL="0" indent="0">
              <a:buFont typeface="Arial" panose="020B0604020202020204" pitchFamily="34" charset="0"/>
              <a:buNone/>
              <a:defRPr sz="2400" b="1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07445098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11459962" y="6324918"/>
            <a:ext cx="365760" cy="365760"/>
          </a:xfrm>
        </p:spPr>
        <p:txBody>
          <a:bodyPr/>
          <a:lstStyle/>
          <a:p>
            <a:fld id="{42F0A33C-B6D6-454E-A4EA-5198AC78DEE3}" type="slidenum">
              <a:rPr lang="en-US" smtClean="0"/>
              <a:t>‹#›</a:t>
            </a:fld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8644389" y="6345814"/>
            <a:ext cx="2753746" cy="323968"/>
          </a:xfrm>
        </p:spPr>
        <p:txBody>
          <a:bodyPr/>
          <a:lstStyle/>
          <a:p>
            <a:fld id="{38386F08-408F-4BD2-A5F9-1FF72E18D3C3}" type="datetimeFigureOut">
              <a:rPr lang="en-US" smtClean="0"/>
              <a:t>1/27/19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57200" y="6403848"/>
            <a:ext cx="5901189" cy="320040"/>
          </a:xfrm>
        </p:spPr>
        <p:txBody>
          <a:bodyPr/>
          <a:lstStyle/>
          <a:p>
            <a:r>
              <a:rPr lang="en-ZA" dirty="0"/>
              <a:t>Add a footer</a:t>
            </a:r>
            <a:endParaRPr lang="en-US" dirty="0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xmlns="" id="{64070FEF-D9D1-45DF-A806-9CA5B8270E72}"/>
              </a:ext>
            </a:extLst>
          </p:cNvPr>
          <p:cNvSpPr/>
          <p:nvPr userDrawn="1"/>
        </p:nvSpPr>
        <p:spPr>
          <a:xfrm>
            <a:off x="-15240" y="-1"/>
            <a:ext cx="365760" cy="6876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76C8A7AD-2B2B-4A1B-8A04-1B8223844A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631305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386F08-408F-4BD2-A5F9-1FF72E18D3C3}" type="datetimeFigureOut">
              <a:rPr lang="en-US" smtClean="0"/>
              <a:t>1/27/19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ZA" dirty="0"/>
              <a:t>Add a footer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F0A33C-B6D6-454E-A4EA-5198AC78DE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018195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, Subtitle, and Three Images">
    <p:bg bwMode="blackGray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xmlns="" id="{5B634A45-4F6E-4E7E-A6D7-E30CC149DF79}"/>
              </a:ext>
            </a:extLst>
          </p:cNvPr>
          <p:cNvSpPr/>
          <p:nvPr userDrawn="1"/>
        </p:nvSpPr>
        <p:spPr>
          <a:xfrm>
            <a:off x="0" y="2423160"/>
            <a:ext cx="12192000" cy="4439128"/>
          </a:xfrm>
          <a:prstGeom prst="rect">
            <a:avLst/>
          </a:prstGeom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Picture Placeholder 6">
            <a:extLst>
              <a:ext uri="{FF2B5EF4-FFF2-40B4-BE49-F238E27FC236}">
                <a16:creationId xmlns:a16="http://schemas.microsoft.com/office/drawing/2014/main" xmlns="" id="{3A725127-1EDA-41FB-9345-CD6099714027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823479" y="2952166"/>
            <a:ext cx="2880000" cy="2880000"/>
          </a:xfrm>
          <a:ln w="38100">
            <a:solidFill>
              <a:srgbClr val="FFFFFF"/>
            </a:solidFill>
          </a:ln>
        </p:spPr>
        <p:txBody>
          <a:bodyPr/>
          <a:lstStyle/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15" name="Picture Placeholder 6">
            <a:extLst>
              <a:ext uri="{FF2B5EF4-FFF2-40B4-BE49-F238E27FC236}">
                <a16:creationId xmlns:a16="http://schemas.microsoft.com/office/drawing/2014/main" xmlns="" id="{45910403-693E-46B1-890E-692928E72B70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8488521" y="2952166"/>
            <a:ext cx="2880000" cy="2880000"/>
          </a:xfrm>
          <a:ln w="38100">
            <a:solidFill>
              <a:srgbClr val="FFFFFF"/>
            </a:solidFill>
          </a:ln>
        </p:spPr>
        <p:txBody>
          <a:bodyPr/>
          <a:lstStyle/>
          <a:p>
            <a:r>
              <a:rPr lang="en-US" smtClean="0"/>
              <a:t>Drag picture to placeholder or click icon to add</a:t>
            </a:r>
            <a:endParaRPr lang="en-US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8385309" y="6238816"/>
            <a:ext cx="2753746" cy="323968"/>
          </a:xfrm>
        </p:spPr>
        <p:txBody>
          <a:bodyPr/>
          <a:lstStyle/>
          <a:p>
            <a:fld id="{38386F08-408F-4BD2-A5F9-1FF72E18D3C3}" type="datetimeFigureOut">
              <a:rPr lang="en-US" smtClean="0"/>
              <a:t>1/27/19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807720" y="6238816"/>
            <a:ext cx="5901189" cy="320040"/>
          </a:xfrm>
        </p:spPr>
        <p:txBody>
          <a:bodyPr/>
          <a:lstStyle/>
          <a:p>
            <a:r>
              <a:rPr lang="en-ZA" dirty="0"/>
              <a:t>Add a footer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1322802" y="6217920"/>
            <a:ext cx="365760" cy="365760"/>
          </a:xfrm>
        </p:spPr>
        <p:txBody>
          <a:bodyPr/>
          <a:lstStyle/>
          <a:p>
            <a:fld id="{42F0A33C-B6D6-454E-A4EA-5198AC78DEE3}" type="slidenum">
              <a:rPr lang="en-US" smtClean="0"/>
              <a:t>‹#›</a:t>
            </a:fld>
            <a:endParaRPr lang="en-US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xmlns="" id="{344A571C-BD72-4598-B89C-F24CC99E006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black">
          <a:xfrm>
            <a:off x="807747" y="289559"/>
            <a:ext cx="10564350" cy="1127761"/>
          </a:xfrm>
          <a:noFill/>
          <a:ln>
            <a:noFill/>
          </a:ln>
        </p:spPr>
        <p:txBody>
          <a:bodyPr anchor="b" anchorCtr="1"/>
          <a:lstStyle>
            <a:lvl1pPr>
              <a:defRPr cap="none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4" name="Picture Placeholder 6">
            <a:extLst>
              <a:ext uri="{FF2B5EF4-FFF2-40B4-BE49-F238E27FC236}">
                <a16:creationId xmlns:a16="http://schemas.microsoft.com/office/drawing/2014/main" xmlns="" id="{6759A834-A403-4050-9F3D-ABDDC9182E91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4656000" y="2952166"/>
            <a:ext cx="2880000" cy="2880000"/>
          </a:xfrm>
          <a:ln w="38100">
            <a:solidFill>
              <a:srgbClr val="FFFFFF"/>
            </a:solidFill>
          </a:ln>
        </p:spPr>
        <p:txBody>
          <a:bodyPr/>
          <a:lstStyle/>
          <a:p>
            <a:r>
              <a:rPr lang="en-US" smtClean="0"/>
              <a:t>Drag picture to placeholder or click icon to add</a:t>
            </a:r>
            <a:endParaRPr lang="en-US"/>
          </a:p>
        </p:txBody>
      </p:sp>
      <p:sp>
        <p:nvSpPr>
          <p:cNvPr id="17" name="Text Placeholder 16">
            <a:extLst>
              <a:ext uri="{FF2B5EF4-FFF2-40B4-BE49-F238E27FC236}">
                <a16:creationId xmlns:a16="http://schemas.microsoft.com/office/drawing/2014/main" xmlns="" id="{B0AC4720-7B75-40C4-BE31-CB8EBA0AAF8F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807720" y="1493521"/>
            <a:ext cx="10561319" cy="1127762"/>
          </a:xfrm>
          <a:noFill/>
        </p:spPr>
        <p:txBody>
          <a:bodyPr anchor="t" anchorCtr="1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2400"/>
            </a:lvl1pPr>
            <a:lvl2pPr marL="228600" indent="0" algn="ctr">
              <a:buNone/>
              <a:defRPr sz="2000"/>
            </a:lvl2pPr>
            <a:lvl3pPr marL="457200" indent="0" algn="ctr">
              <a:buNone/>
              <a:defRPr sz="2000"/>
            </a:lvl3pPr>
            <a:lvl4pPr marL="685800" indent="0" algn="ctr">
              <a:buNone/>
              <a:defRPr sz="2000"/>
            </a:lvl4pPr>
            <a:lvl5pPr marL="914400" indent="0" algn="ctr">
              <a:buNone/>
              <a:defRPr sz="20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99754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 bwMode="black">
          <a:xfrm>
            <a:off x="688624" y="594360"/>
            <a:ext cx="10893775" cy="1962150"/>
          </a:xfrm>
          <a:noFill/>
          <a:ln w="38100">
            <a:solidFill>
              <a:schemeClr val="bg1"/>
            </a:solidFill>
          </a:ln>
        </p:spPr>
        <p:txBody>
          <a:bodyPr lIns="72000" tIns="72000" rIns="72000" bIns="72000" anchor="t" anchorCtr="0">
            <a:normAutofit/>
          </a:bodyPr>
          <a:lstStyle>
            <a:lvl1pPr algn="l">
              <a:defRPr sz="4000" cap="none" spc="0" baseline="0">
                <a:solidFill>
                  <a:schemeClr val="tx2">
                    <a:lumMod val="50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99108" y="2084071"/>
            <a:ext cx="10883292" cy="3501154"/>
          </a:xfrm>
        </p:spPr>
        <p:txBody>
          <a:bodyPr numCol="2" spcCol="108000">
            <a:normAutofit/>
          </a:bodyPr>
          <a:lstStyle>
            <a:lvl1pPr marL="228600" indent="-228600" algn="l">
              <a:buClr>
                <a:schemeClr val="accent2"/>
              </a:buClr>
              <a:buFont typeface="Wingdings" panose="05000000000000000000" pitchFamily="2" charset="2"/>
              <a:buChar char="§"/>
              <a:defRPr sz="2400">
                <a:solidFill>
                  <a:schemeClr val="tx2">
                    <a:lumMod val="50000"/>
                  </a:schemeClr>
                </a:solidFill>
              </a:defRPr>
            </a:lvl1pPr>
            <a:lvl2pPr marL="457200" indent="-228600" algn="l">
              <a:buClr>
                <a:schemeClr val="accent2"/>
              </a:buClr>
              <a:buFont typeface="Wingdings" panose="05000000000000000000" pitchFamily="2" charset="2"/>
              <a:buChar char="§"/>
              <a:defRPr sz="2400">
                <a:solidFill>
                  <a:schemeClr val="tx2">
                    <a:lumMod val="50000"/>
                  </a:schemeClr>
                </a:solidFill>
              </a:defRPr>
            </a:lvl2pPr>
            <a:lvl3pPr marL="685800" indent="-228600" algn="l">
              <a:buClr>
                <a:schemeClr val="accent2"/>
              </a:buClr>
              <a:buFont typeface="Wingdings" panose="05000000000000000000" pitchFamily="2" charset="2"/>
              <a:buChar char="§"/>
              <a:defRPr sz="2400">
                <a:solidFill>
                  <a:schemeClr val="tx2">
                    <a:lumMod val="50000"/>
                  </a:schemeClr>
                </a:solidFill>
              </a:defRPr>
            </a:lvl3pPr>
            <a:lvl4pPr marL="914400" indent="-228600" algn="l">
              <a:buClr>
                <a:schemeClr val="accent2"/>
              </a:buClr>
              <a:buFont typeface="Wingdings" panose="05000000000000000000" pitchFamily="2" charset="2"/>
              <a:buChar char="§"/>
              <a:defRPr sz="2400">
                <a:solidFill>
                  <a:schemeClr val="tx2">
                    <a:lumMod val="50000"/>
                  </a:schemeClr>
                </a:solidFill>
              </a:defRPr>
            </a:lvl4pPr>
            <a:lvl5pPr marL="1143000" indent="-228600" algn="l">
              <a:buClr>
                <a:schemeClr val="accent2"/>
              </a:buClr>
              <a:buFont typeface="Wingdings" panose="05000000000000000000" pitchFamily="2" charset="2"/>
              <a:buChar char="§"/>
              <a:defRPr sz="2400">
                <a:solidFill>
                  <a:schemeClr val="tx2">
                    <a:lumMod val="50000"/>
                  </a:schemeClr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7256090" y="6234888"/>
            <a:ext cx="2025832" cy="323968"/>
          </a:xfrm>
        </p:spPr>
        <p:txBody>
          <a:bodyPr/>
          <a:lstStyle>
            <a:lvl1pPr>
              <a:defRPr>
                <a:solidFill>
                  <a:schemeClr val="tx2">
                    <a:lumMod val="50000"/>
                  </a:schemeClr>
                </a:solidFill>
              </a:defRPr>
            </a:lvl1pPr>
          </a:lstStyle>
          <a:p>
            <a:fld id="{38386F08-408F-4BD2-A5F9-1FF72E18D3C3}" type="datetimeFigureOut">
              <a:rPr lang="en-US" smtClean="0"/>
              <a:pPr/>
              <a:t>1/27/19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2895599" y="6238816"/>
            <a:ext cx="4229101" cy="320040"/>
          </a:xfrm>
        </p:spPr>
        <p:txBody>
          <a:bodyPr/>
          <a:lstStyle>
            <a:lvl1pPr>
              <a:defRPr>
                <a:solidFill>
                  <a:schemeClr val="tx2">
                    <a:lumMod val="50000"/>
                  </a:schemeClr>
                </a:solidFill>
              </a:defRPr>
            </a:lvl1pPr>
          </a:lstStyle>
          <a:p>
            <a:r>
              <a:rPr lang="en-ZA"/>
              <a:t>Add a footer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8916161" y="5804577"/>
            <a:ext cx="365760" cy="365760"/>
          </a:xfrm>
        </p:spPr>
        <p:txBody>
          <a:bodyPr/>
          <a:lstStyle>
            <a:lvl1pPr>
              <a:defRPr>
                <a:solidFill>
                  <a:schemeClr val="tx2">
                    <a:lumMod val="50000"/>
                  </a:schemeClr>
                </a:solidFill>
              </a:defRPr>
            </a:lvl1pPr>
          </a:lstStyle>
          <a:p>
            <a:fld id="{42F0A33C-B6D6-454E-A4EA-5198AC78DEE3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xmlns="" id="{DC5B8FA8-6A22-40E7-B3E9-A963C93B51FA}"/>
              </a:ext>
            </a:extLst>
          </p:cNvPr>
          <p:cNvSpPr/>
          <p:nvPr userDrawn="1"/>
        </p:nvSpPr>
        <p:spPr>
          <a:xfrm>
            <a:off x="-15240" y="2"/>
            <a:ext cx="365760" cy="6876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82045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p Slide">
    <p:bg bwMode="ltGray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xmlns="" id="{5B1E50CE-2A10-414D-A44D-9CE008E33B13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 bwMode="white">
          <a:xfrm>
            <a:off x="0" y="0"/>
            <a:ext cx="12192000" cy="6858000"/>
          </a:xfrm>
          <a:solidFill>
            <a:schemeClr val="tx1"/>
          </a:solidFill>
        </p:spPr>
        <p:txBody>
          <a:bodyPr anchor="ctr" anchorCtr="0"/>
          <a:lstStyle>
            <a:lvl1pPr marL="0" indent="0" algn="ctr">
              <a:buNone/>
              <a:defRPr/>
            </a:lvl1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xmlns="" id="{32BFBB01-2158-40AB-B652-ED00805909B1}"/>
              </a:ext>
            </a:extLst>
          </p:cNvPr>
          <p:cNvSpPr/>
          <p:nvPr userDrawn="1"/>
        </p:nvSpPr>
        <p:spPr>
          <a:xfrm rot="5400000">
            <a:off x="5657999" y="340659"/>
            <a:ext cx="864000" cy="12204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>
                    <a:alpha val="70000"/>
                  </a:schemeClr>
                </a:solidFill>
              </a:defRPr>
            </a:lvl1pPr>
          </a:lstStyle>
          <a:p>
            <a:fld id="{38386F08-408F-4BD2-A5F9-1FF72E18D3C3}" type="datetimeFigureOut">
              <a:rPr lang="en-US" smtClean="0"/>
              <a:pPr/>
              <a:t>1/27/19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1251855" y="6236208"/>
            <a:ext cx="5901189" cy="320040"/>
          </a:xfrm>
        </p:spPr>
        <p:txBody>
          <a:bodyPr/>
          <a:lstStyle>
            <a:lvl1pPr>
              <a:defRPr>
                <a:solidFill>
                  <a:schemeClr val="bg1">
                    <a:alpha val="70000"/>
                  </a:schemeClr>
                </a:solidFill>
              </a:defRPr>
            </a:lvl1pPr>
          </a:lstStyle>
          <a:p>
            <a:r>
              <a:rPr lang="en-ZA" dirty="0"/>
              <a:t>Add a footer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F0A33C-B6D6-454E-A4EA-5198AC78DEE3}" type="slidenum">
              <a:rPr lang="en-US" smtClean="0"/>
              <a:t>‹#›</a:t>
            </a:fld>
            <a:endParaRPr lang="en-US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xmlns="" id="{29A01CDD-F399-4646-90ED-E57A0E6099F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black">
          <a:xfrm>
            <a:off x="7748789" y="246231"/>
            <a:ext cx="3787891" cy="957729"/>
          </a:xfrm>
          <a:noFill/>
          <a:ln>
            <a:noFill/>
          </a:ln>
        </p:spPr>
        <p:txBody>
          <a:bodyPr anchor="b" anchorCtr="0">
            <a:normAutofit/>
          </a:bodyPr>
          <a:lstStyle>
            <a:lvl1pPr algn="r">
              <a:defRPr sz="4000" b="0" cap="none" baseline="0">
                <a:solidFill>
                  <a:schemeClr val="accent2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xmlns="" id="{C452D643-DA50-4240-9810-A9BBB972882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8092439" y="1343510"/>
            <a:ext cx="3383905" cy="4472513"/>
          </a:xfrm>
        </p:spPr>
        <p:txBody>
          <a:bodyPr>
            <a:normAutofit/>
          </a:bodyPr>
          <a:lstStyle>
            <a:lvl1pPr marL="0" indent="0" algn="r">
              <a:buNone/>
              <a:defRPr sz="2400">
                <a:solidFill>
                  <a:schemeClr val="bg1"/>
                </a:solidFill>
              </a:defRPr>
            </a:lvl1pPr>
            <a:lvl2pPr marL="228600" indent="0" algn="r">
              <a:buNone/>
              <a:defRPr sz="2000">
                <a:solidFill>
                  <a:schemeClr val="bg1"/>
                </a:solidFill>
              </a:defRPr>
            </a:lvl2pPr>
            <a:lvl3pPr marL="457200" indent="0" algn="r">
              <a:buNone/>
              <a:defRPr sz="2000">
                <a:solidFill>
                  <a:schemeClr val="bg1"/>
                </a:solidFill>
              </a:defRPr>
            </a:lvl3pPr>
            <a:lvl4pPr marL="685800" indent="0" algn="r">
              <a:buNone/>
              <a:defRPr sz="2000">
                <a:solidFill>
                  <a:schemeClr val="bg1"/>
                </a:solidFill>
              </a:defRPr>
            </a:lvl4pPr>
            <a:lvl5pPr marL="914400" indent="0" algn="r">
              <a:buNone/>
              <a:defRPr sz="20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459186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 bwMode="blackWhite">
          <a:xfrm>
            <a:off x="883920" y="592183"/>
            <a:ext cx="5750440" cy="1810379"/>
          </a:xfrm>
          <a:noFill/>
          <a:ln>
            <a:noFill/>
          </a:ln>
        </p:spPr>
        <p:txBody>
          <a:bodyPr lIns="0" anchor="t" anchorCtr="0">
            <a:noAutofit/>
          </a:bodyPr>
          <a:lstStyle>
            <a:lvl1pPr marL="0" indent="0" algn="l" defTabSz="0">
              <a:buFont typeface="Arial" panose="020B0604020202020204" pitchFamily="34" charset="0"/>
              <a:buNone/>
              <a:defRPr sz="4000" cap="none" spc="0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497200" y="0"/>
            <a:ext cx="5700896" cy="6858000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bg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white">
          <a:xfrm>
            <a:off x="632071" y="2417802"/>
            <a:ext cx="5297398" cy="3710855"/>
          </a:xfrm>
        </p:spPr>
        <p:txBody>
          <a:bodyPr anchor="t" anchorCtr="1">
            <a:normAutofit/>
          </a:bodyPr>
          <a:lstStyle>
            <a:lvl1pPr marL="285750" indent="-285750" algn="l">
              <a:buClr>
                <a:schemeClr val="bg1"/>
              </a:buClr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fld id="{38386F08-408F-4BD2-A5F9-1FF72E18D3C3}" type="datetimeFigureOut">
              <a:rPr lang="en-US" smtClean="0"/>
              <a:t>1/27/19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r>
              <a:rPr lang="en-ZA" dirty="0"/>
              <a:t>Add a footer</a:t>
            </a:r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F0A33C-B6D6-454E-A4EA-5198AC78DE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13094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xmlns="" id="{1C226BE6-63BD-4193-A5B9-87DBDF176AB9}"/>
              </a:ext>
            </a:extLst>
          </p:cNvPr>
          <p:cNvSpPr/>
          <p:nvPr userDrawn="1"/>
        </p:nvSpPr>
        <p:spPr>
          <a:xfrm rot="5400000">
            <a:off x="5712000" y="-5718344"/>
            <a:ext cx="756000" cy="12204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4175220" y="3508040"/>
            <a:ext cx="3841560" cy="3420000"/>
          </a:xfrm>
          <a:noFill/>
          <a:ln>
            <a:noFill/>
          </a:ln>
        </p:spPr>
        <p:txBody>
          <a:bodyPr anchor="ctr" anchorCtr="1">
            <a:noAutofit/>
          </a:bodyPr>
          <a:lstStyle>
            <a:lvl1pPr algn="l">
              <a:defRPr sz="2400" cap="none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04860" y="1005840"/>
            <a:ext cx="3497580" cy="5593080"/>
          </a:xfrm>
        </p:spPr>
        <p:txBody>
          <a:bodyPr anchor="t" anchorCtr="0">
            <a:normAutofit/>
          </a:bodyPr>
          <a:lstStyle>
            <a:lvl1pPr marL="285750" indent="-285750" algn="l"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>
          <a:xfrm>
            <a:off x="8629149" y="6254056"/>
            <a:ext cx="2753746" cy="323968"/>
          </a:xfrm>
        </p:spPr>
        <p:txBody>
          <a:bodyPr/>
          <a:lstStyle>
            <a:lvl1pPr>
              <a:defRPr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fld id="{38386F08-408F-4BD2-A5F9-1FF72E18D3C3}" type="datetimeFigureOut">
              <a:rPr lang="en-US" smtClean="0"/>
              <a:t>1/27/19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30175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r>
              <a:rPr lang="en-ZA" dirty="0"/>
              <a:t>Add a footer</a:t>
            </a:r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>
          <a:xfrm>
            <a:off x="11566642" y="6233160"/>
            <a:ext cx="365760" cy="365760"/>
          </a:xfrm>
        </p:spPr>
        <p:txBody>
          <a:bodyPr/>
          <a:lstStyle/>
          <a:p>
            <a:fld id="{42F0A33C-B6D6-454E-A4EA-5198AC78DEE3}" type="slidenum">
              <a:rPr lang="en-US" smtClean="0"/>
              <a:t>‹#›</a:t>
            </a:fld>
            <a:endParaRPr lang="en-US"/>
          </a:p>
        </p:txBody>
      </p:sp>
      <p:sp>
        <p:nvSpPr>
          <p:cNvPr id="13" name="Text Placeholder 3">
            <a:extLst>
              <a:ext uri="{FF2B5EF4-FFF2-40B4-BE49-F238E27FC236}">
                <a16:creationId xmlns:a16="http://schemas.microsoft.com/office/drawing/2014/main" xmlns="" id="{A010B646-69BD-42FF-80B8-7A065EA6A284}"/>
              </a:ext>
            </a:extLst>
          </p:cNvPr>
          <p:cNvSpPr>
            <a:spLocks noGrp="1"/>
          </p:cNvSpPr>
          <p:nvPr>
            <p:ph type="body" sz="half" idx="15"/>
          </p:nvPr>
        </p:nvSpPr>
        <p:spPr>
          <a:xfrm>
            <a:off x="293917" y="996684"/>
            <a:ext cx="3497580" cy="5593080"/>
          </a:xfrm>
        </p:spPr>
        <p:txBody>
          <a:bodyPr anchor="t" anchorCtr="0">
            <a:normAutofit/>
          </a:bodyPr>
          <a:lstStyle>
            <a:lvl1pPr marL="285750" indent="-285750" algn="l"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51054435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11459962" y="6324918"/>
            <a:ext cx="365760" cy="365760"/>
          </a:xfrm>
        </p:spPr>
        <p:txBody>
          <a:bodyPr/>
          <a:lstStyle/>
          <a:p>
            <a:fld id="{42F0A33C-B6D6-454E-A4EA-5198AC78DEE3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Title 11">
            <a:extLst>
              <a:ext uri="{FF2B5EF4-FFF2-40B4-BE49-F238E27FC236}">
                <a16:creationId xmlns:a16="http://schemas.microsoft.com/office/drawing/2014/main" xmlns="" id="{2B21E085-4E62-4EC9-A5F1-16523F19591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black">
          <a:xfrm>
            <a:off x="6942215" y="426720"/>
            <a:ext cx="4699941" cy="1188720"/>
          </a:xfrm>
          <a:noFill/>
          <a:ln>
            <a:noFill/>
          </a:ln>
        </p:spPr>
        <p:txBody>
          <a:bodyPr/>
          <a:lstStyle>
            <a:lvl1pPr algn="l">
              <a:defRPr cap="none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xmlns="" id="{FFCDFB3A-4CE3-463F-8C40-B15E3F5CFCA6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7048876" y="1818152"/>
            <a:ext cx="4045844" cy="4277848"/>
          </a:xfrm>
          <a:noFill/>
        </p:spPr>
        <p:txBody>
          <a:bodyPr/>
          <a:lstStyle>
            <a:lvl1pPr marL="0" indent="0" algn="l">
              <a:buNone/>
              <a:defRPr>
                <a:solidFill>
                  <a:schemeClr val="tx1"/>
                </a:solidFill>
              </a:defRPr>
            </a:lvl1pPr>
            <a:lvl2pPr marL="228600" indent="0" algn="l">
              <a:buNone/>
              <a:defRPr>
                <a:solidFill>
                  <a:schemeClr val="tx1"/>
                </a:solidFill>
              </a:defRPr>
            </a:lvl2pPr>
            <a:lvl3pPr marL="457200" indent="0" algn="l">
              <a:buNone/>
              <a:defRPr>
                <a:solidFill>
                  <a:schemeClr val="tx1"/>
                </a:solidFill>
              </a:defRPr>
            </a:lvl3pPr>
            <a:lvl4pPr marL="685800" indent="0" algn="l">
              <a:buNone/>
              <a:defRPr>
                <a:solidFill>
                  <a:schemeClr val="tx1"/>
                </a:solidFill>
              </a:defRPr>
            </a:lvl4pPr>
            <a:lvl5pPr marL="914400" indent="0" algn="l">
              <a:buNone/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8644389" y="6345814"/>
            <a:ext cx="2753746" cy="323968"/>
          </a:xfrm>
        </p:spPr>
        <p:txBody>
          <a:bodyPr/>
          <a:lstStyle/>
          <a:p>
            <a:fld id="{38386F08-408F-4BD2-A5F9-1FF72E18D3C3}" type="datetimeFigureOut">
              <a:rPr lang="en-US" smtClean="0"/>
              <a:t>1/27/19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57200" y="6403848"/>
            <a:ext cx="5901189" cy="320040"/>
          </a:xfrm>
        </p:spPr>
        <p:txBody>
          <a:bodyPr/>
          <a:lstStyle/>
          <a:p>
            <a:r>
              <a:rPr lang="en-ZA" dirty="0"/>
              <a:t>Add a footer</a:t>
            </a:r>
            <a:endParaRPr lang="en-US" dirty="0"/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xmlns="" id="{7D356109-298D-4C51-9DC7-DC74594DC220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732155" y="396240"/>
            <a:ext cx="5927725" cy="5989638"/>
          </a:xfrm>
          <a:ln w="38100">
            <a:solidFill>
              <a:schemeClr val="accent2"/>
            </a:solidFill>
          </a:ln>
        </p:spPr>
        <p:txBody>
          <a:bodyPr/>
          <a:lstStyle/>
          <a:p>
            <a:r>
              <a:rPr lang="en-US" smtClean="0"/>
              <a:t>Drag picture to placeholder or click icon to add</a:t>
            </a:r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xmlns="" id="{64070FEF-D9D1-45DF-A806-9CA5B8270E72}"/>
              </a:ext>
            </a:extLst>
          </p:cNvPr>
          <p:cNvSpPr/>
          <p:nvPr userDrawn="1"/>
        </p:nvSpPr>
        <p:spPr>
          <a:xfrm>
            <a:off x="-15240" y="-1"/>
            <a:ext cx="365760" cy="6876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" name="Straight Connector 8" descr="decorative element">
            <a:extLst>
              <a:ext uri="{FF2B5EF4-FFF2-40B4-BE49-F238E27FC236}">
                <a16:creationId xmlns:a16="http://schemas.microsoft.com/office/drawing/2014/main" xmlns="" id="{167C85F9-C124-4D12-B4AC-317A35D71511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CxnSpPr>
            <a:cxnSpLocks/>
          </p:cNvCxnSpPr>
          <p:nvPr userDrawn="1"/>
        </p:nvCxnSpPr>
        <p:spPr>
          <a:xfrm>
            <a:off x="7141749" y="1720670"/>
            <a:ext cx="3780000" cy="0"/>
          </a:xfrm>
          <a:prstGeom prst="line">
            <a:avLst/>
          </a:prstGeom>
          <a:ln w="31750">
            <a:solidFill>
              <a:schemeClr val="accent2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2294192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Caption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xmlns="" id="{BDE53EE8-1567-4A1C-B5FB-9243D17B161A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096000" y="0"/>
            <a:ext cx="6096000" cy="6858000"/>
          </a:xfrm>
          <a:solidFill>
            <a:schemeClr val="tx1">
              <a:lumMod val="50000"/>
              <a:lumOff val="50000"/>
            </a:schemeClr>
          </a:solidFill>
        </p:spPr>
        <p:txBody>
          <a:bodyPr/>
          <a:lstStyle/>
          <a:p>
            <a:r>
              <a:rPr lang="en-US" smtClean="0"/>
              <a:t>Drag picture to placeholder or click icon to add</a:t>
            </a:r>
            <a:endParaRPr lang="en-US"/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xmlns="" id="{145CB378-10E3-4D4E-82B7-47858EDEE57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662827" y="543339"/>
            <a:ext cx="5040000" cy="5765661"/>
          </a:xfrm>
          <a:ln w="38100">
            <a:solidFill>
              <a:schemeClr val="bg1"/>
            </a:solidFill>
          </a:ln>
        </p:spPr>
        <p:txBody>
          <a:bodyPr/>
          <a:lstStyle/>
          <a:p>
            <a:r>
              <a:rPr lang="en-US" smtClean="0"/>
              <a:t>Drag picture to placeholder or click icon to add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8537045" y="6358084"/>
            <a:ext cx="2753746" cy="323968"/>
          </a:xfrm>
        </p:spPr>
        <p:txBody>
          <a:bodyPr/>
          <a:lstStyle/>
          <a:p>
            <a:fld id="{38386F08-408F-4BD2-A5F9-1FF72E18D3C3}" type="datetimeFigureOut">
              <a:rPr lang="en-US" smtClean="0"/>
              <a:t>1/27/19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704361" y="6382908"/>
            <a:ext cx="5901189" cy="320040"/>
          </a:xfrm>
        </p:spPr>
        <p:txBody>
          <a:bodyPr/>
          <a:lstStyle/>
          <a:p>
            <a:r>
              <a:rPr lang="en-ZA" dirty="0"/>
              <a:t>Add a footer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11474538" y="6337188"/>
            <a:ext cx="365760" cy="365760"/>
          </a:xfrm>
        </p:spPr>
        <p:txBody>
          <a:bodyPr/>
          <a:lstStyle/>
          <a:p>
            <a:fld id="{42F0A33C-B6D6-454E-A4EA-5198AC78DEE3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xmlns="" id="{AA2BF3C7-5EFF-4508-B560-D9A68D3F722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gray">
          <a:xfrm>
            <a:off x="704361" y="164690"/>
            <a:ext cx="4593772" cy="2624056"/>
          </a:xfrm>
          <a:noFill/>
          <a:ln>
            <a:noFill/>
          </a:ln>
        </p:spPr>
        <p:txBody>
          <a:bodyPr anchor="t" anchorCtr="0">
            <a:noAutofit/>
          </a:bodyPr>
          <a:lstStyle>
            <a:lvl1pPr>
              <a:defRPr sz="4000" cap="none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xmlns="" id="{37D64B51-A9B6-4A76-949F-576993124753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704361" y="3233530"/>
            <a:ext cx="4593771" cy="2902590"/>
          </a:xfrm>
        </p:spPr>
        <p:txBody>
          <a:bodyPr>
            <a:normAutofit/>
          </a:bodyPr>
          <a:lstStyle>
            <a:lvl1pPr marL="0" indent="0" algn="ctr">
              <a:buClr>
                <a:schemeClr val="bg1"/>
              </a:buClr>
              <a:buNone/>
              <a:defRPr sz="2400">
                <a:solidFill>
                  <a:schemeClr val="tx1"/>
                </a:solidFill>
              </a:defRPr>
            </a:lvl1pPr>
            <a:lvl2pPr marL="228600" indent="0" algn="ctr">
              <a:buClr>
                <a:schemeClr val="bg1"/>
              </a:buClr>
              <a:buNone/>
              <a:defRPr sz="2400">
                <a:solidFill>
                  <a:schemeClr val="tx1"/>
                </a:solidFill>
              </a:defRPr>
            </a:lvl2pPr>
            <a:lvl3pPr marL="457200" indent="0" algn="ctr">
              <a:buClr>
                <a:schemeClr val="bg1"/>
              </a:buClr>
              <a:buNone/>
              <a:defRPr sz="2400">
                <a:solidFill>
                  <a:schemeClr val="tx1"/>
                </a:solidFill>
              </a:defRPr>
            </a:lvl3pPr>
            <a:lvl4pPr marL="685800" indent="0" algn="ctr">
              <a:buClr>
                <a:schemeClr val="bg1"/>
              </a:buClr>
              <a:buNone/>
              <a:defRPr sz="2400">
                <a:solidFill>
                  <a:schemeClr val="tx1"/>
                </a:solidFill>
              </a:defRPr>
            </a:lvl4pPr>
            <a:lvl5pPr marL="914400" indent="0" algn="ctr">
              <a:buClr>
                <a:schemeClr val="bg1"/>
              </a:buClr>
              <a:buNone/>
              <a:defRPr sz="2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011463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 bwMode="blackWhite">
          <a:xfrm>
            <a:off x="6712900" y="407684"/>
            <a:ext cx="4910096" cy="2257167"/>
          </a:xfrm>
          <a:noFill/>
          <a:ln>
            <a:noFill/>
          </a:ln>
        </p:spPr>
        <p:txBody>
          <a:bodyPr anchor="ctr" anchorCtr="0">
            <a:normAutofit/>
          </a:bodyPr>
          <a:lstStyle>
            <a:lvl1pPr algn="l">
              <a:defRPr sz="4000">
                <a:solidFill>
                  <a:srgbClr val="262626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white">
          <a:xfrm>
            <a:off x="6780414" y="3019130"/>
            <a:ext cx="4584265" cy="3159033"/>
          </a:xfrm>
        </p:spPr>
        <p:txBody>
          <a:bodyPr anchor="t" anchorCtr="1">
            <a:normAutofit/>
          </a:bodyPr>
          <a:lstStyle>
            <a:lvl1pPr marL="0" indent="0" algn="l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386F08-408F-4BD2-A5F9-1FF72E18D3C3}" type="datetimeFigureOut">
              <a:rPr lang="en-US" smtClean="0"/>
              <a:t>1/27/19</a:t>
            </a:fld>
            <a:endParaRPr lang="en-US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r>
              <a:rPr lang="en-ZA" dirty="0"/>
              <a:t>Add a footer</a:t>
            </a:r>
            <a:endParaRPr lang="en-US" dirty="0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F0A33C-B6D6-454E-A4EA-5198AC78DEE3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xmlns="" id="{1FEC71D9-8368-4022-BA35-B43400F9250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7320" y="407684"/>
            <a:ext cx="5625849" cy="5770479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916215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nal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386F08-408F-4BD2-A5F9-1FF72E18D3C3}" type="datetimeFigureOut">
              <a:rPr lang="en-US" smtClean="0"/>
              <a:t>1/27/19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ZA" dirty="0"/>
              <a:t>Add a footer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F0A33C-B6D6-454E-A4EA-5198AC78DEE3}" type="slidenum">
              <a:rPr lang="en-US" smtClean="0"/>
              <a:t>‹#›</a:t>
            </a:fld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38BE4AA6-ED36-4D3B-ABD8-3BA6059C308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gray">
          <a:xfrm>
            <a:off x="3744516" y="1127369"/>
            <a:ext cx="4703084" cy="1188720"/>
          </a:xfrm>
          <a:noFill/>
          <a:ln>
            <a:noFill/>
          </a:ln>
        </p:spPr>
        <p:txBody>
          <a:bodyPr/>
          <a:lstStyle>
            <a:lvl1pPr marL="0" indent="0" algn="ctr">
              <a:buFont typeface="Arial" panose="020B0604020202020204" pitchFamily="34" charset="0"/>
              <a:buNone/>
              <a:defRPr cap="none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xmlns="" id="{D94707B9-0409-43FA-B052-6AE401D767C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744516" y="2263081"/>
            <a:ext cx="4702968" cy="3909119"/>
          </a:xfrm>
          <a:noFill/>
          <a:ln>
            <a:noFill/>
          </a:ln>
        </p:spPr>
        <p:txBody>
          <a:bodyPr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  <a:lvl2pPr marL="228600" indent="0" algn="ctr">
              <a:buNone/>
              <a:defRPr>
                <a:solidFill>
                  <a:schemeClr val="bg1"/>
                </a:solidFill>
              </a:defRPr>
            </a:lvl2pPr>
            <a:lvl3pPr marL="457200" indent="0" algn="ctr">
              <a:buNone/>
              <a:defRPr>
                <a:solidFill>
                  <a:schemeClr val="bg1"/>
                </a:solidFill>
              </a:defRPr>
            </a:lvl3pPr>
            <a:lvl4pPr marL="685800" indent="0" algn="ctr">
              <a:buNone/>
              <a:defRPr>
                <a:solidFill>
                  <a:schemeClr val="bg1"/>
                </a:solidFill>
              </a:defRPr>
            </a:lvl4pPr>
            <a:lvl5pPr marL="914400" indent="0" algn="ctr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25608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blackGray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2231136" y="964692"/>
            <a:ext cx="7729728" cy="1188720"/>
          </a:xfrm>
          <a:prstGeom prst="rect">
            <a:avLst/>
          </a:prstGeom>
          <a:solidFill>
            <a:srgbClr val="FFFFFF"/>
          </a:solidFill>
          <a:ln w="31750" cap="sq">
            <a:solidFill>
              <a:srgbClr val="404040"/>
            </a:solidFill>
            <a:miter lim="800000"/>
          </a:ln>
        </p:spPr>
        <p:txBody>
          <a:bodyPr vert="horz" lIns="182880" tIns="182880" rIns="182880" bIns="182880" rtlCol="0" anchor="ctr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31136" y="2638044"/>
            <a:ext cx="7729728" cy="31019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fld id="{38386F08-408F-4BD2-A5F9-1FF72E18D3C3}" type="datetimeFigureOut">
              <a:rPr lang="en-US" smtClean="0"/>
              <a:t>1/27/19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r>
              <a:rPr lang="en-ZA" dirty="0"/>
              <a:t>Add a footer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70000"/>
            </a:srgbClr>
          </a:solidFill>
        </p:spPr>
        <p:txBody>
          <a:bodyPr vert="horz" lIns="18288" tIns="45720" rIns="18288" bIns="45720" rtlCol="0" anchor="ctr">
            <a:noAutofit/>
          </a:bodyPr>
          <a:lstStyle>
            <a:lvl1pPr algn="ctr">
              <a:defRPr sz="1100" spc="0" baseline="0">
                <a:solidFill>
                  <a:srgbClr val="FFFFFF"/>
                </a:solidFill>
              </a:defRPr>
            </a:lvl1pPr>
          </a:lstStyle>
          <a:p>
            <a:fld id="{42F0A33C-B6D6-454E-A4EA-5198AC78DE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31498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4" r:id="rId1"/>
    <p:sldLayoutId id="2147483685" r:id="rId2"/>
    <p:sldLayoutId id="2147483679" r:id="rId3"/>
    <p:sldLayoutId id="2147483681" r:id="rId4"/>
    <p:sldLayoutId id="2147483690" r:id="rId5"/>
    <p:sldLayoutId id="2147483666" r:id="rId6"/>
    <p:sldLayoutId id="2147483687" r:id="rId7"/>
    <p:sldLayoutId id="2147483680" r:id="rId8"/>
    <p:sldLayoutId id="2147483688" r:id="rId9"/>
    <p:sldLayoutId id="2147483673" r:id="rId10"/>
    <p:sldLayoutId id="2147483692" r:id="rId11"/>
    <p:sldLayoutId id="2147483674" r:id="rId12"/>
    <p:sldLayoutId id="2147483676" r:id="rId13"/>
    <p:sldLayoutId id="2147483677" r:id="rId14"/>
    <p:sldLayoutId id="2147483691" r:id="rId15"/>
    <p:sldLayoutId id="2147483689" r:id="rId16"/>
    <p:sldLayoutId id="2147483693" r:id="rId17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4000" kern="1200" cap="none" spc="0" baseline="0">
          <a:solidFill>
            <a:srgbClr val="262626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2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2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2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2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2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31286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8431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5735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1882775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6.jpe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image" Target="../media/image17.jpg"/><Relationship Id="rId3" Type="http://schemas.openxmlformats.org/officeDocument/2006/relationships/image" Target="../media/image18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hyperlink" Target="https://www.ustravel.org/answersheet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4" Type="http://schemas.openxmlformats.org/officeDocument/2006/relationships/image" Target="../media/image4.jpg"/><Relationship Id="rId5" Type="http://schemas.openxmlformats.org/officeDocument/2006/relationships/image" Target="../media/image5.jp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4" Type="http://schemas.openxmlformats.org/officeDocument/2006/relationships/image" Target="../media/image9.jpeg"/><Relationship Id="rId5" Type="http://schemas.openxmlformats.org/officeDocument/2006/relationships/image" Target="../media/image10.jpeg"/><Relationship Id="rId6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jpe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jpe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4.jp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image" Target="../media/image15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Grand Canyon">
            <a:extLst>
              <a:ext uri="{FF2B5EF4-FFF2-40B4-BE49-F238E27FC236}">
                <a16:creationId xmlns:a16="http://schemas.microsoft.com/office/drawing/2014/main" xmlns="" id="{D4DB4774-6C88-4182-9622-B0F68F5AC5B3}"/>
              </a:ext>
            </a:extLst>
          </p:cNvPr>
          <p:cNvPicPr>
            <a:picLocks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1712"/>
            <a:ext cx="12192000" cy="6876000"/>
          </a:xfrm>
          <a:prstGeom prst="rect">
            <a:avLst/>
          </a:prstGeom>
        </p:spPr>
      </p:pic>
      <p:sp>
        <p:nvSpPr>
          <p:cNvPr id="54" name="Rectangle 53" descr="decorative element">
            <a:extLst>
              <a:ext uri="{FF2B5EF4-FFF2-40B4-BE49-F238E27FC236}">
                <a16:creationId xmlns:a16="http://schemas.microsoft.com/office/drawing/2014/main" xmlns="" id="{73785415-E552-4742-B0A5-FC1ECF293E4F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/>
        </p:nvSpPr>
        <p:spPr>
          <a:xfrm>
            <a:off x="4311650" y="1503000"/>
            <a:ext cx="3568700" cy="3852000"/>
          </a:xfrm>
          <a:prstGeom prst="rect">
            <a:avLst/>
          </a:prstGeom>
          <a:solidFill>
            <a:schemeClr val="accent2">
              <a:alpha val="80000"/>
            </a:schemeClr>
          </a:solidFill>
          <a:ln>
            <a:noFill/>
          </a:ln>
          <a:effectLst/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 Placeholder 16">
            <a:extLst>
              <a:ext uri="{FF2B5EF4-FFF2-40B4-BE49-F238E27FC236}">
                <a16:creationId xmlns:a16="http://schemas.microsoft.com/office/drawing/2014/main" xmlns="" id="{3246D675-67E5-4555-A221-CF485210252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ZA"/>
              <a:t>N</a:t>
            </a:r>
            <a:endParaRPr lang="en-US" dirty="0"/>
          </a:p>
        </p:txBody>
      </p:sp>
      <p:sp>
        <p:nvSpPr>
          <p:cNvPr id="39" name="Text Placeholder 38">
            <a:extLst>
              <a:ext uri="{FF2B5EF4-FFF2-40B4-BE49-F238E27FC236}">
                <a16:creationId xmlns:a16="http://schemas.microsoft.com/office/drawing/2014/main" xmlns="" id="{7DCC9775-E9C4-4A98-919A-D7C474DAAFE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ZA"/>
              <a:t>E</a:t>
            </a:r>
            <a:endParaRPr lang="en-US" dirty="0"/>
          </a:p>
        </p:txBody>
      </p:sp>
      <p:sp>
        <p:nvSpPr>
          <p:cNvPr id="40" name="Text Placeholder 39">
            <a:extLst>
              <a:ext uri="{FF2B5EF4-FFF2-40B4-BE49-F238E27FC236}">
                <a16:creationId xmlns:a16="http://schemas.microsoft.com/office/drawing/2014/main" xmlns="" id="{175DE801-F024-40F4-9D87-C92972A0A26D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ZA"/>
              <a:t>S</a:t>
            </a:r>
            <a:endParaRPr lang="en-US" dirty="0"/>
          </a:p>
        </p:txBody>
      </p:sp>
      <p:sp>
        <p:nvSpPr>
          <p:cNvPr id="41" name="Text Placeholder 40">
            <a:extLst>
              <a:ext uri="{FF2B5EF4-FFF2-40B4-BE49-F238E27FC236}">
                <a16:creationId xmlns:a16="http://schemas.microsoft.com/office/drawing/2014/main" xmlns="" id="{9AA70E4C-E817-4A4E-93CC-9733B4AE5F91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ZA"/>
              <a:t>W</a:t>
            </a:r>
            <a:endParaRPr lang="en-US" dirty="0"/>
          </a:p>
        </p:txBody>
      </p:sp>
      <p:sp>
        <p:nvSpPr>
          <p:cNvPr id="37" name="Title 36">
            <a:extLst>
              <a:ext uri="{FF2B5EF4-FFF2-40B4-BE49-F238E27FC236}">
                <a16:creationId xmlns:a16="http://schemas.microsoft.com/office/drawing/2014/main" xmlns="" id="{1C44CABD-3945-420B-A1E8-0D3E5F523E4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40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Tour++</a:t>
            </a:r>
            <a:endParaRPr lang="en-US" sz="40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38" name="Subtitle 37">
            <a:extLst>
              <a:ext uri="{FF2B5EF4-FFF2-40B4-BE49-F238E27FC236}">
                <a16:creationId xmlns:a16="http://schemas.microsoft.com/office/drawing/2014/main" xmlns="" id="{6ED6B106-CA53-428B-8BF0-1BC5768C054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411345" y="3322319"/>
            <a:ext cx="3369310" cy="2023304"/>
          </a:xfrm>
        </p:spPr>
        <p:txBody>
          <a:bodyPr>
            <a:normAutofit/>
          </a:bodyPr>
          <a:lstStyle/>
          <a:p>
            <a:r>
              <a:rPr lang="en-US" sz="2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Your Fantastic Partner On the Way </a:t>
            </a:r>
          </a:p>
          <a:p>
            <a:endParaRPr lang="en-US" sz="2400" dirty="0">
              <a:solidFill>
                <a:schemeClr val="tx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grpSp>
        <p:nvGrpSpPr>
          <p:cNvPr id="21" name="Group 20" descr="compass">
            <a:extLst>
              <a:ext uri="{FF2B5EF4-FFF2-40B4-BE49-F238E27FC236}">
                <a16:creationId xmlns:a16="http://schemas.microsoft.com/office/drawing/2014/main" xmlns="" id="{AAAED02E-72AD-4F9E-B211-47F95715E8C3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GrpSpPr>
            <a:grpSpLocks noChangeAspect="1"/>
          </p:cNvGrpSpPr>
          <p:nvPr/>
        </p:nvGrpSpPr>
        <p:grpSpPr bwMode="white">
          <a:xfrm>
            <a:off x="9458446" y="482032"/>
            <a:ext cx="2052000" cy="2052000"/>
            <a:chOff x="7452002" y="2805763"/>
            <a:chExt cx="3388474" cy="3388474"/>
          </a:xfrm>
        </p:grpSpPr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xmlns="" id="{32D599C9-C2A3-48CB-9D9A-7AE27BA0F27A}"/>
                </a:ext>
              </a:extLst>
            </p:cNvPr>
            <p:cNvCxnSpPr>
              <a:cxnSpLocks/>
            </p:cNvCxnSpPr>
            <p:nvPr userDrawn="1"/>
          </p:nvCxnSpPr>
          <p:spPr bwMode="white">
            <a:xfrm rot="2700000" flipH="1">
              <a:off x="7452000" y="4500000"/>
              <a:ext cx="3388474" cy="0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xmlns="" id="{C1690C3C-C7B5-4535-A5D6-22DBC5630FA8}"/>
                </a:ext>
              </a:extLst>
            </p:cNvPr>
            <p:cNvCxnSpPr>
              <a:cxnSpLocks/>
            </p:cNvCxnSpPr>
            <p:nvPr userDrawn="1"/>
          </p:nvCxnSpPr>
          <p:spPr bwMode="white">
            <a:xfrm rot="18900000">
              <a:off x="7452002" y="4500000"/>
              <a:ext cx="3388474" cy="0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7" name="Straight Connector 26" descr="decorative element">
            <a:extLst>
              <a:ext uri="{FF2B5EF4-FFF2-40B4-BE49-F238E27FC236}">
                <a16:creationId xmlns:a16="http://schemas.microsoft.com/office/drawing/2014/main" xmlns="" id="{AB7897E6-775C-4603-8153-D078160E1E3C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CxnSpPr/>
          <p:nvPr/>
        </p:nvCxnSpPr>
        <p:spPr>
          <a:xfrm>
            <a:off x="4620000" y="3221408"/>
            <a:ext cx="2952000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Rectangle 67" descr="decorative element">
            <a:extLst>
              <a:ext uri="{FF2B5EF4-FFF2-40B4-BE49-F238E27FC236}">
                <a16:creationId xmlns:a16="http://schemas.microsoft.com/office/drawing/2014/main" xmlns="" id="{7EF755C8-D22F-4585-A846-467B938E12D4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ChangeAspect="1"/>
          </p:cNvSpPr>
          <p:nvPr/>
        </p:nvSpPr>
        <p:spPr>
          <a:xfrm>
            <a:off x="4242000" y="1437564"/>
            <a:ext cx="3708000" cy="3982873"/>
          </a:xfrm>
          <a:prstGeom prst="rect">
            <a:avLst/>
          </a:prstGeom>
          <a:noFill/>
          <a:ln w="31750"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03454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0214C0AF-0C99-49B8-B848-73442FA812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tx1"/>
                </a:solidFill>
              </a:rPr>
              <a:t>Technologies: 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24F1A56A-9365-4450-94DC-F98248141D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32070" y="2417802"/>
            <a:ext cx="5578229" cy="3710855"/>
          </a:xfrm>
        </p:spPr>
        <p:txBody>
          <a:bodyPr>
            <a:normAutofit/>
          </a:bodyPr>
          <a:lstStyle/>
          <a:p>
            <a:r>
              <a:rPr lang="en-US" dirty="0" smtClean="0">
                <a:solidFill>
                  <a:schemeClr val="tx1"/>
                </a:solidFill>
              </a:rPr>
              <a:t>Google Cloud API (Map, Place)</a:t>
            </a:r>
          </a:p>
          <a:p>
            <a:r>
              <a:rPr lang="en-US" dirty="0" smtClean="0"/>
              <a:t>Wikipedia API</a:t>
            </a:r>
          </a:p>
          <a:p>
            <a:r>
              <a:rPr lang="en-US" dirty="0" err="1" smtClean="0">
                <a:solidFill>
                  <a:schemeClr val="tx1"/>
                </a:solidFill>
              </a:rPr>
              <a:t>ResponseVoice</a:t>
            </a:r>
            <a:r>
              <a:rPr lang="en-US" dirty="0" smtClean="0">
                <a:solidFill>
                  <a:schemeClr val="tx1"/>
                </a:solidFill>
              </a:rPr>
              <a:t> Text-to-Speech API</a:t>
            </a:r>
          </a:p>
          <a:p>
            <a:r>
              <a:rPr lang="en-US" dirty="0" err="1" smtClean="0"/>
              <a:t>Node.js</a:t>
            </a:r>
            <a:r>
              <a:rPr lang="en-US" dirty="0" smtClean="0"/>
              <a:t> backend</a:t>
            </a:r>
          </a:p>
          <a:p>
            <a:r>
              <a:rPr lang="en-US" dirty="0" smtClean="0"/>
              <a:t>Pure HTML, CSS, JavaScript frontend</a:t>
            </a:r>
            <a:endParaRPr lang="en-US" dirty="0" smtClean="0">
              <a:solidFill>
                <a:schemeClr val="tx1"/>
              </a:solidFill>
            </a:endParaRPr>
          </a:p>
        </p:txBody>
      </p:sp>
      <p:grpSp>
        <p:nvGrpSpPr>
          <p:cNvPr id="8" name="Group 7" descr="decorative element">
            <a:extLst>
              <a:ext uri="{FF2B5EF4-FFF2-40B4-BE49-F238E27FC236}">
                <a16:creationId xmlns:a16="http://schemas.microsoft.com/office/drawing/2014/main" xmlns="" id="{EFE30D8E-3C8D-4EC6-9EC0-49EEC65D3D70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GrpSpPr/>
          <p:nvPr/>
        </p:nvGrpSpPr>
        <p:grpSpPr>
          <a:xfrm flipH="1">
            <a:off x="394324" y="416560"/>
            <a:ext cx="6102876" cy="6126480"/>
            <a:chOff x="4266631" y="945960"/>
            <a:chExt cx="7178609" cy="5226240"/>
          </a:xfrm>
        </p:grpSpPr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xmlns="" id="{1612A650-2C8A-4D4F-8C56-7E8C716CB428}"/>
                </a:ext>
              </a:extLst>
            </p:cNvPr>
            <p:cNvCxnSpPr/>
            <p:nvPr/>
          </p:nvCxnSpPr>
          <p:spPr>
            <a:xfrm>
              <a:off x="4267200" y="960120"/>
              <a:ext cx="717804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xmlns="" id="{D87B35CA-924E-4B0B-8992-FCA9B56F0710}"/>
                </a:ext>
              </a:extLst>
            </p:cNvPr>
            <p:cNvCxnSpPr/>
            <p:nvPr/>
          </p:nvCxnSpPr>
          <p:spPr>
            <a:xfrm>
              <a:off x="4266631" y="6172200"/>
              <a:ext cx="7160477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xmlns="" id="{37967EA4-E543-4682-9FBC-5EB0A4DED477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8817888" y="3555960"/>
              <a:ext cx="522000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</p:grpSp>
      <p:cxnSp>
        <p:nvCxnSpPr>
          <p:cNvPr id="18" name="Straight Connector 17" descr="decorative element">
            <a:extLst>
              <a:ext uri="{FF2B5EF4-FFF2-40B4-BE49-F238E27FC236}">
                <a16:creationId xmlns:a16="http://schemas.microsoft.com/office/drawing/2014/main" xmlns="" id="{83A55248-C59C-4ACA-8BB2-36072388252E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CxnSpPr/>
          <p:nvPr/>
        </p:nvCxnSpPr>
        <p:spPr>
          <a:xfrm>
            <a:off x="829945" y="2297802"/>
            <a:ext cx="5040000" cy="0"/>
          </a:xfrm>
          <a:prstGeom prst="line">
            <a:avLst/>
          </a:prstGeom>
          <a:ln w="31750">
            <a:solidFill>
              <a:schemeClr val="bg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pic>
        <p:nvPicPr>
          <p:cNvPr id="21" name="Picture Placeholder 20" descr="Paris Map">
            <a:extLst>
              <a:ext uri="{FF2B5EF4-FFF2-40B4-BE49-F238E27FC236}">
                <a16:creationId xmlns:a16="http://schemas.microsoft.com/office/drawing/2014/main" xmlns="" id="{15EDCB2E-FB37-4EB6-95E6-922E5BE1A500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2696494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5600" y="0"/>
            <a:ext cx="11836400" cy="68580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65927" y="1828800"/>
            <a:ext cx="2158952" cy="2693924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4975279" y="314236"/>
            <a:ext cx="62992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>
                <a:solidFill>
                  <a:srgbClr val="FF0000"/>
                </a:solidFill>
                <a:latin typeface="Rockwell Extra Bold" charset="0"/>
                <a:ea typeface="Rockwell Extra Bold" charset="0"/>
                <a:cs typeface="Rockwell Extra Bold" charset="0"/>
              </a:rPr>
              <a:t>Wish you all travel like</a:t>
            </a:r>
          </a:p>
          <a:p>
            <a:r>
              <a:rPr lang="en-US" sz="3600" dirty="0" smtClean="0">
                <a:solidFill>
                  <a:srgbClr val="FF0000"/>
                </a:solidFill>
                <a:latin typeface="Rockwell Extra Bold" charset="0"/>
                <a:ea typeface="Rockwell Extra Bold" charset="0"/>
                <a:cs typeface="Rockwell Extra Bold" charset="0"/>
              </a:rPr>
              <a:t> 		SUPER MARIO</a:t>
            </a:r>
            <a:endParaRPr lang="en-US" sz="3600" dirty="0">
              <a:solidFill>
                <a:srgbClr val="FF0000"/>
              </a:solidFill>
              <a:latin typeface="Rockwell Extra Bold" charset="0"/>
              <a:ea typeface="Rockwell Extra Bold" charset="0"/>
              <a:cs typeface="Rockwell Extra Bold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945982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43836" y="837692"/>
            <a:ext cx="7729728" cy="1188720"/>
          </a:xfrm>
        </p:spPr>
        <p:txBody>
          <a:bodyPr/>
          <a:lstStyle/>
          <a:p>
            <a:r>
              <a:rPr lang="en-US" dirty="0" smtClean="0"/>
              <a:t/>
            </a:r>
            <a:br>
              <a:rPr lang="en-US" dirty="0" smtClean="0"/>
            </a:br>
            <a:r>
              <a:rPr lang="en-US" dirty="0"/>
              <a:t/>
            </a:r>
            <a:br>
              <a:rPr lang="en-US" dirty="0"/>
            </a:br>
            <a:r>
              <a:rPr lang="en-US" dirty="0" smtClean="0"/>
              <a:t>Reference</a:t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endParaRPr lang="en-US" sz="2000" dirty="0"/>
          </a:p>
        </p:txBody>
      </p:sp>
      <p:sp>
        <p:nvSpPr>
          <p:cNvPr id="3" name="TextBox 2"/>
          <p:cNvSpPr txBox="1"/>
          <p:nvPr/>
        </p:nvSpPr>
        <p:spPr>
          <a:xfrm>
            <a:off x="2336800" y="2844800"/>
            <a:ext cx="6832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US Travel </a:t>
            </a:r>
            <a:r>
              <a:rPr lang="en-US" dirty="0" smtClean="0"/>
              <a:t>Association: </a:t>
            </a:r>
            <a:r>
              <a:rPr lang="en-US" dirty="0">
                <a:hlinkClick r:id="rId2"/>
              </a:rPr>
              <a:t>https://</a:t>
            </a:r>
            <a:r>
              <a:rPr lang="en-US" dirty="0" smtClean="0">
                <a:hlinkClick r:id="rId2"/>
              </a:rPr>
              <a:t>www.ustravel.org/answersheet</a:t>
            </a:r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13603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Tour++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850900" y="1485900"/>
            <a:ext cx="111125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charset="0"/>
              <a:buChar char="•"/>
            </a:pPr>
            <a:r>
              <a:rPr lang="en-US" sz="2000" dirty="0"/>
              <a:t>Tour++ </a:t>
            </a:r>
            <a:r>
              <a:rPr lang="en-US" sz="2000" dirty="0" smtClean="0"/>
              <a:t>is a web-based APP that provides </a:t>
            </a:r>
            <a:r>
              <a:rPr lang="en-US" sz="2000" dirty="0"/>
              <a:t>self-triggered audio </a:t>
            </a:r>
            <a:r>
              <a:rPr lang="en-US" sz="2000" dirty="0" smtClean="0"/>
              <a:t>guide for points of interests according to use’s GPS locations in real time while travelling. </a:t>
            </a:r>
            <a:endParaRPr lang="en-US" sz="20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54300" y="2556510"/>
            <a:ext cx="6591300" cy="387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54840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60142865-E6CA-4761-9E4C-52F0D6A537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9107" y="0"/>
            <a:ext cx="10676190" cy="1962150"/>
          </a:xfrm>
        </p:spPr>
        <p:txBody>
          <a:bodyPr>
            <a:noAutofit/>
          </a:bodyPr>
          <a:lstStyle/>
          <a:p>
            <a:pPr>
              <a:spcBef>
                <a:spcPts val="4200"/>
              </a:spcBef>
              <a:spcAft>
                <a:spcPts val="3000"/>
              </a:spcAft>
            </a:pPr>
            <a:r>
              <a:rPr lang="en-US" b="1" dirty="0" smtClean="0">
                <a:solidFill>
                  <a:schemeClr val="tx1"/>
                </a:solidFill>
              </a:rPr>
              <a:t>Inspiration</a:t>
            </a:r>
            <a:r>
              <a:rPr lang="en-US" sz="4000" b="1" dirty="0" smtClean="0">
                <a:solidFill>
                  <a:schemeClr val="tx1"/>
                </a:solidFill>
              </a:rPr>
              <a:t>: </a:t>
            </a:r>
            <a:br>
              <a:rPr lang="en-US" sz="4000" b="1" dirty="0" smtClean="0">
                <a:solidFill>
                  <a:schemeClr val="tx1"/>
                </a:solidFill>
              </a:rPr>
            </a:br>
            <a:r>
              <a:rPr lang="zh-CN" altLang="en-US" b="1" dirty="0">
                <a:solidFill>
                  <a:schemeClr val="tx1"/>
                </a:solidFill>
              </a:rPr>
              <a:t/>
            </a:r>
            <a:br>
              <a:rPr lang="zh-CN" altLang="en-US" b="1" dirty="0">
                <a:solidFill>
                  <a:schemeClr val="tx1"/>
                </a:solidFill>
              </a:rPr>
            </a:br>
            <a:r>
              <a:rPr lang="en-US" sz="4000" b="1" dirty="0" smtClean="0">
                <a:solidFill>
                  <a:schemeClr val="tx1"/>
                </a:solidFill>
              </a:rPr>
              <a:t/>
            </a:r>
            <a:br>
              <a:rPr lang="en-US" sz="4000" b="1" dirty="0" smtClean="0">
                <a:solidFill>
                  <a:schemeClr val="tx1"/>
                </a:solidFill>
              </a:rPr>
            </a:br>
            <a:r>
              <a:rPr lang="en-US" b="1" dirty="0">
                <a:solidFill>
                  <a:schemeClr val="tx1"/>
                </a:solidFill>
              </a:rPr>
              <a:t/>
            </a:r>
            <a:br>
              <a:rPr lang="en-US" b="1" dirty="0">
                <a:solidFill>
                  <a:schemeClr val="tx1"/>
                </a:solidFill>
              </a:rPr>
            </a:br>
            <a:r>
              <a:rPr lang="en-US" sz="4000" b="1" dirty="0" smtClean="0">
                <a:solidFill>
                  <a:schemeClr val="tx1"/>
                </a:solidFill>
              </a:rPr>
              <a:t/>
            </a:r>
            <a:br>
              <a:rPr lang="en-US" sz="4000" b="1" dirty="0" smtClean="0">
                <a:solidFill>
                  <a:schemeClr val="tx1"/>
                </a:solidFill>
              </a:rPr>
            </a:br>
            <a:r>
              <a:rPr lang="en-US" sz="4000" b="1" dirty="0" smtClean="0">
                <a:solidFill>
                  <a:schemeClr val="tx1"/>
                </a:solidFill>
              </a:rPr>
              <a:t/>
            </a:r>
            <a:br>
              <a:rPr lang="en-US" sz="4000" b="1" dirty="0" smtClean="0">
                <a:solidFill>
                  <a:schemeClr val="tx1"/>
                </a:solidFill>
              </a:rPr>
            </a:br>
            <a:endParaRPr lang="en-US" sz="1800" b="1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DB2D4C32-3413-4C48-BAAC-8902D2C3960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2967" y="981075"/>
            <a:ext cx="10883292" cy="5076825"/>
          </a:xfrm>
        </p:spPr>
        <p:txBody>
          <a:bodyPr spcCol="36000">
            <a:noAutofit/>
          </a:bodyPr>
          <a:lstStyle/>
          <a:p>
            <a:endParaRPr lang="en-US" dirty="0" smtClean="0"/>
          </a:p>
          <a:p>
            <a:r>
              <a:rPr lang="en-US" dirty="0" smtClean="0"/>
              <a:t>Everyone one wants a meaningful trip </a:t>
            </a:r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pPr marL="228600" lvl="1" indent="0">
              <a:buNone/>
            </a:pPr>
            <a:endParaRPr lang="en-US" dirty="0"/>
          </a:p>
          <a:p>
            <a:pPr lvl="1"/>
            <a:endParaRPr lang="en-US" dirty="0" smtClean="0"/>
          </a:p>
        </p:txBody>
      </p:sp>
      <p:grpSp>
        <p:nvGrpSpPr>
          <p:cNvPr id="19" name="Group 18" descr="decorative element">
            <a:extLst>
              <a:ext uri="{FF2B5EF4-FFF2-40B4-BE49-F238E27FC236}">
                <a16:creationId xmlns:a16="http://schemas.microsoft.com/office/drawing/2014/main" xmlns="" id="{D6D84601-5D04-4246-95A5-C178A6C74B1B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GrpSpPr/>
          <p:nvPr/>
        </p:nvGrpSpPr>
        <p:grpSpPr>
          <a:xfrm>
            <a:off x="699107" y="768242"/>
            <a:ext cx="10895707" cy="5797658"/>
            <a:chOff x="699108" y="935360"/>
            <a:chExt cx="10746132" cy="5256000"/>
          </a:xfrm>
        </p:grpSpPr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xmlns="" id="{DDAC6016-1C3C-4BBF-88B5-BD903710BDAE}"/>
                </a:ext>
              </a:extLst>
            </p:cNvPr>
            <p:cNvCxnSpPr/>
            <p:nvPr/>
          </p:nvCxnSpPr>
          <p:spPr>
            <a:xfrm>
              <a:off x="4267200" y="947420"/>
              <a:ext cx="7178040" cy="0"/>
            </a:xfrm>
            <a:prstGeom prst="line">
              <a:avLst/>
            </a:prstGeom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xmlns="" id="{B9FDF5A3-9005-483A-B72F-BD42C53B1E22}"/>
                </a:ext>
              </a:extLst>
            </p:cNvPr>
            <p:cNvCxnSpPr/>
            <p:nvPr/>
          </p:nvCxnSpPr>
          <p:spPr>
            <a:xfrm>
              <a:off x="699108" y="6172200"/>
              <a:ext cx="10728000" cy="0"/>
            </a:xfrm>
            <a:prstGeom prst="line">
              <a:avLst/>
            </a:prstGeom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xmlns="" id="{3AE3BCE0-4649-475A-A49B-916C5A651853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8799888" y="3563360"/>
              <a:ext cx="5256000" cy="0"/>
            </a:xfrm>
            <a:prstGeom prst="line">
              <a:avLst/>
            </a:prstGeom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</p:grpSp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92185" y="2232032"/>
            <a:ext cx="3374236" cy="2248084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5701" y="2449015"/>
            <a:ext cx="3308229" cy="2213506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34537" y="3724721"/>
            <a:ext cx="3387163" cy="22592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55380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4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mage result for the forbidden city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55522" y="1778912"/>
            <a:ext cx="7988543" cy="44948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"/>
          <p:cNvSpPr/>
          <p:nvPr/>
        </p:nvSpPr>
        <p:spPr>
          <a:xfrm>
            <a:off x="870129" y="361434"/>
            <a:ext cx="2170787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000" dirty="0" smtClean="0"/>
              <a:t>My Story</a:t>
            </a:r>
            <a:endParaRPr lang="en-US" sz="4000" dirty="0"/>
          </a:p>
        </p:txBody>
      </p:sp>
      <p:sp>
        <p:nvSpPr>
          <p:cNvPr id="5" name="Rectangle 4"/>
          <p:cNvSpPr/>
          <p:nvPr/>
        </p:nvSpPr>
        <p:spPr>
          <a:xfrm>
            <a:off x="4281882" y="1025147"/>
            <a:ext cx="2743443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/>
              <a:t>The Forbidden City</a:t>
            </a:r>
          </a:p>
        </p:txBody>
      </p:sp>
    </p:spTree>
    <p:extLst>
      <p:ext uri="{BB962C8B-B14F-4D97-AF65-F5344CB8AC3E}">
        <p14:creationId xmlns:p14="http://schemas.microsoft.com/office/powerpoint/2010/main" val="20319263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My Story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3444973" y="1022885"/>
            <a:ext cx="2743443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/>
              <a:t>The Forbidden City</a:t>
            </a:r>
          </a:p>
        </p:txBody>
      </p:sp>
      <p:pic>
        <p:nvPicPr>
          <p:cNvPr id="4098" name="Picture 2" descr="mage result for æå®«åé¨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19765" y="585470"/>
            <a:ext cx="4675553" cy="35109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48299" y="4551249"/>
            <a:ext cx="6386118" cy="1973488"/>
          </a:xfrm>
          <a:prstGeom prst="rect">
            <a:avLst/>
          </a:prstGeom>
        </p:spPr>
      </p:pic>
      <p:pic>
        <p:nvPicPr>
          <p:cNvPr id="4102" name="Picture 6" descr="mage result for æå®«æç©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08124" y="2029911"/>
            <a:ext cx="2768682" cy="22440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4" name="Picture 8" descr="mage result for æå®«æç©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2328" y="2029911"/>
            <a:ext cx="2922837" cy="22440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1216" y="4530837"/>
            <a:ext cx="3215479" cy="1993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63289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8624" y="594360"/>
            <a:ext cx="10893775" cy="1310640"/>
          </a:xfrm>
        </p:spPr>
        <p:txBody>
          <a:bodyPr>
            <a:normAutofit/>
          </a:bodyPr>
          <a:lstStyle/>
          <a:p>
            <a:r>
              <a:rPr lang="en-US" dirty="0" smtClean="0"/>
              <a:t>My Story</a:t>
            </a:r>
            <a:br>
              <a:rPr lang="en-US" dirty="0" smtClean="0"/>
            </a:b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688624" y="1618595"/>
            <a:ext cx="3606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The Forbidden City</a:t>
            </a:r>
            <a:endParaRPr lang="en-US" sz="2400" dirty="0"/>
          </a:p>
        </p:txBody>
      </p:sp>
      <p:pic>
        <p:nvPicPr>
          <p:cNvPr id="1026" name="Picture 2" descr="https://gss0.baidu.com/-4o3dSag_xI4khGko9WTAnF6hhy/zhidao/pic/item/d4628535e5dde7117c0debbda7efce1b9c16619a.jpg?fbclid=IwAR23_X0l-4SkOgOte3odFPEW4fxwpUz3zHNwcSp4XEqKFp5alz0N6-ErBR8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59200" y="381000"/>
            <a:ext cx="4930000" cy="62611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/>
          <p:cNvSpPr txBox="1"/>
          <p:nvPr/>
        </p:nvSpPr>
        <p:spPr>
          <a:xfrm>
            <a:off x="1130300" y="2984807"/>
            <a:ext cx="4495800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en-US" sz="2000" dirty="0" smtClean="0"/>
              <a:t>Huge but compact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en-US" sz="2000" dirty="0" smtClean="0"/>
              <a:t>Easy to miss points of interest</a:t>
            </a:r>
            <a:endParaRPr lang="zh-CN" altLang="en-US" sz="2000" dirty="0" smtClean="0"/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en-US" sz="2000" dirty="0"/>
              <a:t>Tons of </a:t>
            </a:r>
            <a:r>
              <a:rPr lang="en-US" sz="2000" dirty="0" smtClean="0"/>
              <a:t>historic</a:t>
            </a:r>
            <a:r>
              <a:rPr lang="zh-CN" altLang="en-US" sz="2000" dirty="0" smtClean="0"/>
              <a:t> </a:t>
            </a:r>
            <a:r>
              <a:rPr lang="en-US" altLang="zh-CN" sz="2000" dirty="0" smtClean="0"/>
              <a:t>facts</a:t>
            </a:r>
            <a:r>
              <a:rPr lang="en-US" sz="2000" dirty="0" smtClean="0"/>
              <a:t>/fun stories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en-US" altLang="zh-CN" sz="2000" dirty="0" smtClean="0"/>
              <a:t>Human tour guides run short</a:t>
            </a:r>
            <a:endParaRPr lang="en-US" sz="2000" dirty="0"/>
          </a:p>
          <a:p>
            <a:pPr>
              <a:lnSpc>
                <a:spcPct val="150000"/>
              </a:lnSpc>
            </a:pPr>
            <a:endParaRPr lang="en-US" sz="2000" dirty="0" smtClean="0"/>
          </a:p>
          <a:p>
            <a:pPr marL="285750" indent="-285750">
              <a:buFont typeface="Arial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2136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698500" y="540435"/>
            <a:ext cx="6096000" cy="984885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4000" dirty="0"/>
              <a:t>My Story</a:t>
            </a:r>
            <a:r>
              <a:rPr lang="en-US" dirty="0"/>
              <a:t/>
            </a:r>
            <a:br>
              <a:rPr lang="en-US" dirty="0"/>
            </a:b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808575" y="1669534"/>
            <a:ext cx="3268125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/>
              <a:t>The Forbidden </a:t>
            </a:r>
            <a:r>
              <a:rPr lang="en-US" altLang="zh-CN" sz="2400" dirty="0" smtClean="0"/>
              <a:t>City</a:t>
            </a:r>
            <a:endParaRPr lang="en-US" sz="2400" dirty="0"/>
          </a:p>
        </p:txBody>
      </p:sp>
      <p:pic>
        <p:nvPicPr>
          <p:cNvPr id="2050" name="Picture 2" descr="https://pic.pimg.tw/hcberyl/1314766488-2873922087.jpg?fbclid=IwAR3LX47bUPRSBL2f53RwUZJn3SndyeUfE2r4L5WfAKIGBr0RCJ6_1Wsh90s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94300" y="1525320"/>
            <a:ext cx="5715000" cy="4286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/>
          <p:cNvSpPr txBox="1"/>
          <p:nvPr/>
        </p:nvSpPr>
        <p:spPr>
          <a:xfrm>
            <a:off x="1092200" y="2578100"/>
            <a:ext cx="3581400" cy="38318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en-US" dirty="0" smtClean="0"/>
              <a:t>Electronic audio guide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en-US" dirty="0" smtClean="0"/>
              <a:t>Location based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en-US" dirty="0" smtClean="0"/>
              <a:t>Easy to use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endParaRPr lang="en-US" dirty="0"/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en-US" dirty="0" smtClean="0">
                <a:solidFill>
                  <a:srgbClr val="002173"/>
                </a:solidFill>
              </a:rPr>
              <a:t>Can we extend the idea to the outside world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en-US" dirty="0" smtClean="0">
                <a:solidFill>
                  <a:srgbClr val="002173"/>
                </a:solidFill>
              </a:rPr>
              <a:t>No need to take phones out for site information constantly while traveling</a:t>
            </a:r>
          </a:p>
        </p:txBody>
      </p:sp>
    </p:spTree>
    <p:extLst>
      <p:ext uri="{BB962C8B-B14F-4D97-AF65-F5344CB8AC3E}">
        <p14:creationId xmlns:p14="http://schemas.microsoft.com/office/powerpoint/2010/main" val="6302612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Picture Placeholder 26" descr="The Louvre">
            <a:extLst>
              <a:ext uri="{FF2B5EF4-FFF2-40B4-BE49-F238E27FC236}">
                <a16:creationId xmlns:a16="http://schemas.microsoft.com/office/drawing/2014/main" xmlns="" id="{7001B856-B79C-4FA5-95FD-B8EACA64129B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 l="25" r="25"/>
          <a:stretch>
            <a:fillRect/>
          </a:stretch>
        </p:blipFill>
        <p:spPr>
          <a:xfrm>
            <a:off x="4989550" y="0"/>
            <a:ext cx="7202449" cy="6010659"/>
          </a:xfrm>
        </p:spPr>
      </p:pic>
      <p:sp>
        <p:nvSpPr>
          <p:cNvPr id="20" name="Rectangle 19" descr="decorative element">
            <a:extLst>
              <a:ext uri="{FF2B5EF4-FFF2-40B4-BE49-F238E27FC236}">
                <a16:creationId xmlns:a16="http://schemas.microsoft.com/office/drawing/2014/main" xmlns="" id="{657FC711-4568-4FA7-AA48-8402C6452B0B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/>
        </p:nvSpPr>
        <p:spPr>
          <a:xfrm rot="16200000" flipH="1">
            <a:off x="-510555" y="510554"/>
            <a:ext cx="6010660" cy="4989550"/>
          </a:xfrm>
          <a:prstGeom prst="rect">
            <a:avLst/>
          </a:prstGeom>
          <a:gradFill flip="none" rotWithShape="1">
            <a:gsLst>
              <a:gs pos="1000">
                <a:schemeClr val="tx1">
                  <a:alpha val="0"/>
                </a:schemeClr>
              </a:gs>
              <a:gs pos="61000">
                <a:schemeClr val="tx1">
                  <a:alpha val="9200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xmlns="" id="{50BB4A24-2253-4A39-B175-C512013371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36526"/>
            <a:ext cx="3787891" cy="957729"/>
          </a:xfrm>
        </p:spPr>
        <p:txBody>
          <a:bodyPr/>
          <a:lstStyle/>
          <a:p>
            <a:r>
              <a:rPr lang="en-US" b="1" dirty="0" smtClean="0"/>
              <a:t>Tour++</a:t>
            </a:r>
            <a:endParaRPr lang="en-US" b="1" dirty="0"/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xmlns="" id="{6AD81136-7F59-43AB-8A14-139387331EEE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280209" y="1366200"/>
            <a:ext cx="4342591" cy="4472513"/>
          </a:xfrm>
        </p:spPr>
        <p:txBody>
          <a:bodyPr>
            <a:normAutofit/>
          </a:bodyPr>
          <a:lstStyle/>
          <a:p>
            <a:pPr marL="457200" indent="-457200" algn="l">
              <a:buFont typeface="+mj-lt"/>
              <a:buAutoNum type="arabicPeriod"/>
            </a:pPr>
            <a:r>
              <a:rPr lang="en-US" b="1" dirty="0" smtClean="0"/>
              <a:t>Self-triggered audio tour </a:t>
            </a:r>
            <a:r>
              <a:rPr lang="en-US" b="1" dirty="0"/>
              <a:t>guide.</a:t>
            </a:r>
          </a:p>
          <a:p>
            <a:pPr marL="457200" indent="-457200" algn="l">
              <a:buFont typeface="+mj-lt"/>
              <a:buAutoNum type="arabicPeriod"/>
            </a:pPr>
            <a:r>
              <a:rPr lang="en-US" b="1" dirty="0"/>
              <a:t>Help </a:t>
            </a:r>
            <a:r>
              <a:rPr lang="en-US" b="1" dirty="0" smtClean="0"/>
              <a:t>locating the POI.</a:t>
            </a:r>
          </a:p>
          <a:p>
            <a:pPr marL="457200" indent="-457200" algn="l">
              <a:buFont typeface="+mj-lt"/>
              <a:buAutoNum type="arabicPeriod"/>
            </a:pPr>
            <a:r>
              <a:rPr lang="en-US" b="1" dirty="0" smtClean="0"/>
              <a:t>Tour planning.</a:t>
            </a:r>
          </a:p>
          <a:p>
            <a:pPr algn="l"/>
            <a:endParaRPr lang="en-US" b="1" dirty="0" smtClean="0"/>
          </a:p>
          <a:p>
            <a:pPr algn="l"/>
            <a:endParaRPr lang="en-US" b="1" dirty="0" smtClean="0"/>
          </a:p>
          <a:p>
            <a:pPr algn="l"/>
            <a:r>
              <a:rPr lang="en-US" b="1" dirty="0" smtClean="0"/>
              <a:t>Visual + Audio = Pure Joy</a:t>
            </a:r>
            <a:endParaRPr lang="en-US" b="1" dirty="0"/>
          </a:p>
        </p:txBody>
      </p:sp>
      <p:cxnSp>
        <p:nvCxnSpPr>
          <p:cNvPr id="18" name="Straight Connector 17" descr="decorative element">
            <a:extLst>
              <a:ext uri="{FF2B5EF4-FFF2-40B4-BE49-F238E27FC236}">
                <a16:creationId xmlns:a16="http://schemas.microsoft.com/office/drawing/2014/main" xmlns="" id="{9F0A75C1-3072-4DCB-952E-5C598E1C83EB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CxnSpPr/>
          <p:nvPr/>
        </p:nvCxnSpPr>
        <p:spPr>
          <a:xfrm>
            <a:off x="280209" y="1194255"/>
            <a:ext cx="4342591" cy="0"/>
          </a:xfrm>
          <a:prstGeom prst="line">
            <a:avLst/>
          </a:prstGeom>
          <a:ln w="31750">
            <a:solidFill>
              <a:schemeClr val="accent2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9" name="Rectangle 18" descr="decorative element">
            <a:extLst>
              <a:ext uri="{FF2B5EF4-FFF2-40B4-BE49-F238E27FC236}">
                <a16:creationId xmlns:a16="http://schemas.microsoft.com/office/drawing/2014/main" xmlns="" id="{D7DD2AF5-94F8-4276-A384-39A296E9E618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/>
        </p:nvSpPr>
        <p:spPr>
          <a:xfrm rot="5400000">
            <a:off x="5657999" y="340659"/>
            <a:ext cx="864000" cy="12204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36954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Title 66">
            <a:extLst>
              <a:ext uri="{FF2B5EF4-FFF2-40B4-BE49-F238E27FC236}">
                <a16:creationId xmlns:a16="http://schemas.microsoft.com/office/drawing/2014/main" xmlns="" id="{BC69CF52-F446-4370-9577-2EB5F30ED4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Social Impacts </a:t>
            </a:r>
            <a:endParaRPr lang="en-US" dirty="0"/>
          </a:p>
        </p:txBody>
      </p:sp>
      <p:sp>
        <p:nvSpPr>
          <p:cNvPr id="68" name="Text Placeholder 67">
            <a:extLst>
              <a:ext uri="{FF2B5EF4-FFF2-40B4-BE49-F238E27FC236}">
                <a16:creationId xmlns:a16="http://schemas.microsoft.com/office/drawing/2014/main" xmlns="" id="{13381A64-D3D4-4D0D-A114-3AC5FB8E5D77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713968" y="1526927"/>
            <a:ext cx="9925845" cy="1236979"/>
          </a:xfrm>
        </p:spPr>
        <p:txBody>
          <a:bodyPr/>
          <a:lstStyle/>
          <a:p>
            <a:pPr marL="457200" indent="-457200" algn="l">
              <a:buFont typeface="Arial" panose="020B0604020202020204" pitchFamily="34" charset="0"/>
              <a:buAutoNum type="arabicPeriod"/>
            </a:pPr>
            <a:r>
              <a:rPr lang="en-US" dirty="0" smtClean="0"/>
              <a:t>About 38 million </a:t>
            </a:r>
            <a:r>
              <a:rPr lang="en-US" dirty="0"/>
              <a:t>overseas U.S. Travelers in </a:t>
            </a:r>
            <a:r>
              <a:rPr lang="en-US" dirty="0" smtClean="0"/>
              <a:t>2017.</a:t>
            </a:r>
            <a:endParaRPr lang="en-US" dirty="0"/>
          </a:p>
          <a:p>
            <a:pPr marL="457200" indent="-457200" algn="l">
              <a:buAutoNum type="arabicPeriod"/>
            </a:pPr>
            <a:r>
              <a:rPr lang="en-US" dirty="0" smtClean="0"/>
              <a:t>About 1034 billion dollars spent on traveling in 2017 worldwide.</a:t>
            </a:r>
          </a:p>
          <a:p>
            <a:pPr marL="457200" indent="-457200" algn="l">
              <a:buAutoNum type="arabicPeriod"/>
            </a:pPr>
            <a:endParaRPr lang="zh-CN" altLang="en-US" dirty="0" smtClean="0"/>
          </a:p>
        </p:txBody>
      </p:sp>
      <p:grpSp>
        <p:nvGrpSpPr>
          <p:cNvPr id="18" name="Group 17" descr="decorative element">
            <a:extLst>
              <a:ext uri="{FF2B5EF4-FFF2-40B4-BE49-F238E27FC236}">
                <a16:creationId xmlns:a16="http://schemas.microsoft.com/office/drawing/2014/main" xmlns="" id="{067AF930-F598-4747-9605-0A838ED20BD6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GrpSpPr/>
          <p:nvPr/>
        </p:nvGrpSpPr>
        <p:grpSpPr>
          <a:xfrm rot="5400000" flipH="1">
            <a:off x="4743216" y="-3976630"/>
            <a:ext cx="2705567" cy="11429999"/>
            <a:chOff x="4578818" y="945960"/>
            <a:chExt cx="6880587" cy="5226241"/>
          </a:xfrm>
        </p:grpSpPr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xmlns="" id="{21D710A3-26CD-4F84-A4D0-36F61290B609}"/>
                </a:ext>
              </a:extLst>
            </p:cNvPr>
            <p:cNvCxnSpPr/>
            <p:nvPr/>
          </p:nvCxnSpPr>
          <p:spPr>
            <a:xfrm>
              <a:off x="4578818" y="954315"/>
              <a:ext cx="6866419" cy="0"/>
            </a:xfrm>
            <a:prstGeom prst="line">
              <a:avLst/>
            </a:prstGeom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xmlns="" id="{341FF842-56E6-401D-9231-6DA71802EEF0}"/>
                </a:ext>
              </a:extLst>
            </p:cNvPr>
            <p:cNvCxnSpPr/>
            <p:nvPr/>
          </p:nvCxnSpPr>
          <p:spPr>
            <a:xfrm>
              <a:off x="4592975" y="6172201"/>
              <a:ext cx="6866430" cy="0"/>
            </a:xfrm>
            <a:prstGeom prst="line">
              <a:avLst/>
            </a:prstGeom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xmlns="" id="{92A67031-41E7-43C9-8962-AD5A25383D24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8817888" y="3555960"/>
              <a:ext cx="5220000" cy="0"/>
            </a:xfrm>
            <a:prstGeom prst="line">
              <a:avLst/>
            </a:prstGeom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22" name="Group 21" descr="decorative element">
            <a:extLst>
              <a:ext uri="{FF2B5EF4-FFF2-40B4-BE49-F238E27FC236}">
                <a16:creationId xmlns:a16="http://schemas.microsoft.com/office/drawing/2014/main" xmlns="" id="{094F297F-EFDC-486B-84B0-60452DD9DD23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GrpSpPr/>
          <p:nvPr/>
        </p:nvGrpSpPr>
        <p:grpSpPr>
          <a:xfrm rot="16200000" flipH="1" flipV="1">
            <a:off x="4127722" y="-1334239"/>
            <a:ext cx="3938452" cy="11430000"/>
            <a:chOff x="4578818" y="945960"/>
            <a:chExt cx="6880587" cy="5226241"/>
          </a:xfrm>
        </p:grpSpPr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xmlns="" id="{B19EBAE2-30BF-4069-8CA3-ED78C7E5B56D}"/>
                </a:ext>
              </a:extLst>
            </p:cNvPr>
            <p:cNvCxnSpPr/>
            <p:nvPr/>
          </p:nvCxnSpPr>
          <p:spPr>
            <a:xfrm>
              <a:off x="4578818" y="954315"/>
              <a:ext cx="6866419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xmlns="" id="{DFB05770-3738-4864-BC82-D2B153B53989}"/>
                </a:ext>
              </a:extLst>
            </p:cNvPr>
            <p:cNvCxnSpPr/>
            <p:nvPr/>
          </p:nvCxnSpPr>
          <p:spPr>
            <a:xfrm>
              <a:off x="4592975" y="6172201"/>
              <a:ext cx="686643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xmlns="" id="{8F765A14-4747-43AD-9029-6A1A9224A47D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8817888" y="3555960"/>
              <a:ext cx="522000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</p:grpSp>
      <p:cxnSp>
        <p:nvCxnSpPr>
          <p:cNvPr id="5" name="Straight Connector 4" descr="decorative element">
            <a:extLst>
              <a:ext uri="{FF2B5EF4-FFF2-40B4-BE49-F238E27FC236}">
                <a16:creationId xmlns:a16="http://schemas.microsoft.com/office/drawing/2014/main" xmlns="" id="{32CF6C65-9676-4BE4-A507-1A1EC5CCD812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CxnSpPr/>
          <p:nvPr/>
        </p:nvCxnSpPr>
        <p:spPr>
          <a:xfrm>
            <a:off x="2667000" y="1433444"/>
            <a:ext cx="6819900" cy="0"/>
          </a:xfrm>
          <a:prstGeom prst="line">
            <a:avLst/>
          </a:prstGeom>
          <a:ln w="31750">
            <a:solidFill>
              <a:schemeClr val="accent2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7" name="Text Placeholder 67">
            <a:extLst>
              <a:ext uri="{FF2B5EF4-FFF2-40B4-BE49-F238E27FC236}">
                <a16:creationId xmlns:a16="http://schemas.microsoft.com/office/drawing/2014/main" xmlns="" id="{13381A64-D3D4-4D0D-A114-3AC5FB8E5D77}"/>
              </a:ext>
            </a:extLst>
          </p:cNvPr>
          <p:cNvSpPr txBox="1">
            <a:spLocks/>
          </p:cNvSpPr>
          <p:nvPr/>
        </p:nvSpPr>
        <p:spPr>
          <a:xfrm>
            <a:off x="609582" y="3008872"/>
            <a:ext cx="6870718" cy="2223528"/>
          </a:xfrm>
          <a:prstGeom prst="rect">
            <a:avLst/>
          </a:prstGeom>
          <a:noFill/>
        </p:spPr>
        <p:txBody>
          <a:bodyPr vert="horz" lIns="91440" tIns="45720" rIns="91440" bIns="45720" rtlCol="0" anchor="t" anchorCtr="1">
            <a:noAutofit/>
          </a:bodyPr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2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22860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45720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68580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1440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312863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484313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65735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882775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buClr>
                <a:schemeClr val="tx1"/>
              </a:buClr>
            </a:pPr>
            <a:r>
              <a:rPr lang="en-US" sz="3200" dirty="0" smtClean="0">
                <a:latin typeface="Abadi MT Condensed Extra Bold" charset="0"/>
                <a:ea typeface="Abadi MT Condensed Extra Bold" charset="0"/>
                <a:cs typeface="Abadi MT Condensed Extra Bold" charset="0"/>
              </a:rPr>
              <a:t>Tour++:</a:t>
            </a:r>
          </a:p>
          <a:p>
            <a:pPr marL="457200" indent="-457200" algn="l">
              <a:buClr>
                <a:schemeClr val="tx1"/>
              </a:buClr>
              <a:buFont typeface="Arial" charset="0"/>
              <a:buChar char="•"/>
            </a:pPr>
            <a:r>
              <a:rPr lang="en-US" dirty="0"/>
              <a:t>E</a:t>
            </a:r>
            <a:r>
              <a:rPr lang="en-US" dirty="0" smtClean="0"/>
              <a:t>nhance travel experience for everyone.</a:t>
            </a:r>
            <a:endParaRPr lang="en-US" dirty="0"/>
          </a:p>
          <a:p>
            <a:pPr marL="457200" indent="-457200" algn="l">
              <a:buClr>
                <a:schemeClr val="tx1"/>
              </a:buClr>
              <a:buFont typeface="Arial" charset="0"/>
              <a:buChar char="•"/>
            </a:pPr>
            <a:r>
              <a:rPr lang="en-US" b="1" dirty="0" smtClean="0"/>
              <a:t>Visually impaired </a:t>
            </a:r>
            <a:r>
              <a:rPr lang="en-US" dirty="0" smtClean="0"/>
              <a:t>people can benefit.</a:t>
            </a:r>
            <a:endParaRPr lang="en-US" dirty="0"/>
          </a:p>
          <a:p>
            <a:pPr marL="457200" indent="-457200" algn="l">
              <a:buFont typeface="Arial" panose="020B0604020202020204" pitchFamily="34" charset="0"/>
              <a:buAutoNum type="arabicPeriod"/>
            </a:pPr>
            <a:endParaRPr lang="zh-CN" altLang="en-US" dirty="0" smtClean="0"/>
          </a:p>
        </p:txBody>
      </p:sp>
      <p:pic>
        <p:nvPicPr>
          <p:cNvPr id="6" name="Picture Placeholder 5"/>
          <p:cNvPicPr>
            <a:picLocks noGrp="1" noChangeAspect="1"/>
          </p:cNvPicPr>
          <p:nvPr>
            <p:ph type="pic" sz="quarter" idx="18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650" r="16650"/>
          <a:stretch>
            <a:fillRect/>
          </a:stretch>
        </p:blipFill>
        <p:spPr>
          <a:xfrm>
            <a:off x="8047038" y="2843213"/>
            <a:ext cx="3128962" cy="3128962"/>
          </a:xfrm>
        </p:spPr>
      </p:pic>
    </p:spTree>
    <p:extLst>
      <p:ext uri="{BB962C8B-B14F-4D97-AF65-F5344CB8AC3E}">
        <p14:creationId xmlns:p14="http://schemas.microsoft.com/office/powerpoint/2010/main" val="19179746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Parcel">
  <a:themeElements>
    <a:clrScheme name="Custom 12">
      <a:dk1>
        <a:srgbClr val="000000"/>
      </a:dk1>
      <a:lt1>
        <a:srgbClr val="FFFFFF"/>
      </a:lt1>
      <a:dk2>
        <a:srgbClr val="545454"/>
      </a:dk2>
      <a:lt2>
        <a:srgbClr val="BFBFBF"/>
      </a:lt2>
      <a:accent1>
        <a:srgbClr val="4B9BAA"/>
      </a:accent1>
      <a:accent2>
        <a:srgbClr val="FAB900"/>
      </a:accent2>
      <a:accent3>
        <a:srgbClr val="4B9BAA"/>
      </a:accent3>
      <a:accent4>
        <a:srgbClr val="EE7008"/>
      </a:accent4>
      <a:accent5>
        <a:srgbClr val="4B9BAA"/>
      </a:accent5>
      <a:accent6>
        <a:srgbClr val="D5393D"/>
      </a:accent6>
      <a:hlink>
        <a:srgbClr val="4B9BAA"/>
      </a:hlink>
      <a:folHlink>
        <a:srgbClr val="EE7008"/>
      </a:folHlink>
    </a:clrScheme>
    <a:fontScheme name="Custom 10">
      <a:majorFont>
        <a:latin typeface="Tahoma"/>
        <a:ea typeface=""/>
        <a:cs typeface=""/>
      </a:majorFont>
      <a:minorFont>
        <a:latin typeface="Tahoma"/>
        <a:ea typeface=""/>
        <a:cs typeface=""/>
      </a:minorFont>
    </a:fontScheme>
    <a:fmtScheme name="Parcel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107000"/>
                <a:lumMod val="103000"/>
              </a:schemeClr>
            </a:gs>
            <a:gs pos="100000">
              <a:schemeClr val="phClr">
                <a:tint val="82000"/>
                <a:satMod val="109000"/>
                <a:lumMod val="103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3000"/>
                <a:lumMod val="100000"/>
              </a:schemeClr>
            </a:gs>
            <a:gs pos="100000">
              <a:schemeClr val="phClr">
                <a:shade val="93000"/>
                <a:satMod val="11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5880" dist="1524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prstMaterial="dkEdge">
            <a:bevelT w="0" h="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7000"/>
                <a:shade val="100000"/>
                <a:satMod val="185000"/>
                <a:lumMod val="120000"/>
              </a:schemeClr>
            </a:gs>
            <a:gs pos="100000">
              <a:schemeClr val="phClr">
                <a:tint val="96000"/>
                <a:shade val="95000"/>
                <a:satMod val="215000"/>
                <a:lumMod val="80000"/>
              </a:schemeClr>
            </a:gs>
          </a:gsLst>
          <a:path path="circle">
            <a:fillToRect l="50000" t="55000" r="125000" b="100000"/>
          </a:path>
        </a:grad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2">
          <a:schemeClr val="accent2">
            <a:shade val="50000"/>
          </a:schemeClr>
        </a:lnRef>
        <a:fillRef idx="1">
          <a:schemeClr val="accent2"/>
        </a:fillRef>
        <a:effectRef idx="0">
          <a:schemeClr val="accent2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Virtual Field Trip_SL_v6" id="{7229CDD7-9445-4019-A487-E7D1F6D80049}" vid="{28780773-9D29-47AA-9173-C01A550FEF02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DEEA25CC0A0AC24199CDC46C25B8B0BC" ma:contentTypeVersion="10" ma:contentTypeDescription="Create a new document." ma:contentTypeScope="" ma:versionID="e3b47856d4cf355c0dacb39e1084d14f">
  <xsd:schema xmlns:xsd="http://www.w3.org/2001/XMLSchema" xmlns:xs="http://www.w3.org/2001/XMLSchema" xmlns:p="http://schemas.microsoft.com/office/2006/metadata/properties" xmlns:ns1="http://schemas.microsoft.com/sharepoint/v3" xmlns:ns2="6dc4bcd6-49db-4c07-9060-8acfc67cef9f" xmlns:ns3="fb0879af-3eba-417a-a55a-ffe6dcd6ca77" targetNamespace="http://schemas.microsoft.com/office/2006/metadata/properties" ma:root="true" ma:fieldsID="a845a615265fdb1f7b12cc65ac20ecbd" ns1:_="" ns2:_="" ns3:_="">
    <xsd:import namespace="http://schemas.microsoft.com/sharepoint/v3"/>
    <xsd:import namespace="6dc4bcd6-49db-4c07-9060-8acfc67cef9f"/>
    <xsd:import namespace="fb0879af-3eba-417a-a55a-ffe6dcd6ca77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3:SharedWithUsers" minOccurs="0"/>
                <xsd:element ref="ns3:SharedWithDetails" minOccurs="0"/>
                <xsd:element ref="ns3:LastSharedByUser" minOccurs="0"/>
                <xsd:element ref="ns3:LastSharedByTime" minOccurs="0"/>
                <xsd:element ref="ns1:_ip_UnifiedCompliancePolicyProperties" minOccurs="0"/>
                <xsd:element ref="ns1:_ip_UnifiedCompliancePolicyUIAction" minOccurs="0"/>
                <xsd:element ref="ns2:MediaServiceAuto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15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16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dc4bcd6-49db-4c07-9060-8acfc67cef9f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7" nillable="true" ma:displayName="MediaServiceAutoTags" ma:internalName="MediaServiceAutoTags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b0879af-3eba-417a-a55a-ffe6dcd6ca77" elementFormDefault="qualified">
    <xsd:import namespace="http://schemas.microsoft.com/office/2006/documentManagement/types"/>
    <xsd:import namespace="http://schemas.microsoft.com/office/infopath/2007/PartnerControls"/>
    <xsd:element name="SharedWithUsers" ma:index="11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2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LastSharedByUser" ma:index="13" nillable="true" ma:displayName="Last Shared By User" ma:hidden="true" ma:internalName="LastSharedByUser" ma:readOnly="true">
      <xsd:simpleType>
        <xsd:restriction base="dms:Note"/>
      </xsd:simpleType>
    </xsd:element>
    <xsd:element name="LastSharedByTime" ma:index="14" nillable="true" ma:displayName="Last Shared By Time" ma:hidden="true" ma:internalName="LastSharedByTime" ma:readOnly="true">
      <xsd:simpleType>
        <xsd:restriction base="dms:DateTim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_ip_UnifiedCompliancePolicyProperties xmlns="http://schemas.microsoft.com/sharepoint/v3" xsi:nil="true"/>
  </documentManagement>
</p:properties>
</file>

<file path=customXml/itemProps1.xml><?xml version="1.0" encoding="utf-8"?>
<ds:datastoreItem xmlns:ds="http://schemas.openxmlformats.org/officeDocument/2006/customXml" ds:itemID="{27EB7EC9-BFC3-4E03-AF78-FBB8B5F6FEF5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6dc4bcd6-49db-4c07-9060-8acfc67cef9f"/>
    <ds:schemaRef ds:uri="fb0879af-3eba-417a-a55a-ffe6dcd6ca77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51A86F69-8641-4864-BA5B-05F626DEC843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9EF42536-E1A7-4A93-85E5-1C91C8DE0C0F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Virtual field trip</Template>
  <TotalTime>0</TotalTime>
  <Words>396</Words>
  <Application>Microsoft Macintosh PowerPoint</Application>
  <PresentationFormat>Widescreen</PresentationFormat>
  <Paragraphs>65</Paragraphs>
  <Slides>12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20" baseType="lpstr">
      <vt:lpstr>Abadi MT Condensed Extra Bold</vt:lpstr>
      <vt:lpstr>Calibri</vt:lpstr>
      <vt:lpstr>Rockwell Extra Bold</vt:lpstr>
      <vt:lpstr>Tahoma</vt:lpstr>
      <vt:lpstr>Verdana</vt:lpstr>
      <vt:lpstr>Wingdings</vt:lpstr>
      <vt:lpstr>Arial</vt:lpstr>
      <vt:lpstr>Parcel</vt:lpstr>
      <vt:lpstr>Tour++</vt:lpstr>
      <vt:lpstr>Tour++</vt:lpstr>
      <vt:lpstr>Inspiration:       </vt:lpstr>
      <vt:lpstr>PowerPoint Presentation</vt:lpstr>
      <vt:lpstr>My Story</vt:lpstr>
      <vt:lpstr>My Story </vt:lpstr>
      <vt:lpstr>PowerPoint Presentation</vt:lpstr>
      <vt:lpstr>Tour++</vt:lpstr>
      <vt:lpstr>Social Impacts </vt:lpstr>
      <vt:lpstr>Technologies: </vt:lpstr>
      <vt:lpstr>PowerPoint Presentation</vt:lpstr>
      <vt:lpstr>  Reference  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Microsoft Office User</dc:creator>
  <cp:lastModifiedBy/>
  <cp:revision>1</cp:revision>
  <dcterms:created xsi:type="dcterms:W3CDTF">2019-01-27T05:18:27Z</dcterms:created>
  <dcterms:modified xsi:type="dcterms:W3CDTF">2019-01-27T17:42:07Z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0x010100DEEA25CC0A0AC24199CDC46C25B8B0BC</vt:lpwstr>
  </property>
</Properties>
</file>

<file path=docProps/thumbnail.jpeg>
</file>